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9" r:id="rId2"/>
  </p:sldIdLst>
  <p:sldSz cx="43891200" cy="32918400"/>
  <p:notesSz cx="32461200" cy="4343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006" algn="l" rtl="0" eaLnBrk="0" fontAlgn="base" hangingPunct="0">
      <a:spcBef>
        <a:spcPct val="0"/>
      </a:spcBef>
      <a:spcAft>
        <a:spcPct val="0"/>
      </a:spcAft>
      <a:defRPr sz="2400" kern="1200">
        <a:solidFill>
          <a:schemeClr val="tx1"/>
        </a:solidFill>
        <a:latin typeface="Times New Roman" charset="0"/>
        <a:ea typeface="+mn-ea"/>
        <a:cs typeface="+mn-cs"/>
      </a:defRPr>
    </a:lvl2pPr>
    <a:lvl3pPr marL="914012" algn="l" rtl="0" eaLnBrk="0" fontAlgn="base" hangingPunct="0">
      <a:spcBef>
        <a:spcPct val="0"/>
      </a:spcBef>
      <a:spcAft>
        <a:spcPct val="0"/>
      </a:spcAft>
      <a:defRPr sz="2400" kern="1200">
        <a:solidFill>
          <a:schemeClr val="tx1"/>
        </a:solidFill>
        <a:latin typeface="Times New Roman" charset="0"/>
        <a:ea typeface="+mn-ea"/>
        <a:cs typeface="+mn-cs"/>
      </a:defRPr>
    </a:lvl3pPr>
    <a:lvl4pPr marL="1371017" algn="l" rtl="0" eaLnBrk="0" fontAlgn="base" hangingPunct="0">
      <a:spcBef>
        <a:spcPct val="0"/>
      </a:spcBef>
      <a:spcAft>
        <a:spcPct val="0"/>
      </a:spcAft>
      <a:defRPr sz="2400" kern="1200">
        <a:solidFill>
          <a:schemeClr val="tx1"/>
        </a:solidFill>
        <a:latin typeface="Times New Roman" charset="0"/>
        <a:ea typeface="+mn-ea"/>
        <a:cs typeface="+mn-cs"/>
      </a:defRPr>
    </a:lvl4pPr>
    <a:lvl5pPr marL="1828023" algn="l" rtl="0" eaLnBrk="0" fontAlgn="base" hangingPunct="0">
      <a:spcBef>
        <a:spcPct val="0"/>
      </a:spcBef>
      <a:spcAft>
        <a:spcPct val="0"/>
      </a:spcAft>
      <a:defRPr sz="2400" kern="1200">
        <a:solidFill>
          <a:schemeClr val="tx1"/>
        </a:solidFill>
        <a:latin typeface="Times New Roman" charset="0"/>
        <a:ea typeface="+mn-ea"/>
        <a:cs typeface="+mn-cs"/>
      </a:defRPr>
    </a:lvl5pPr>
    <a:lvl6pPr marL="2285030" algn="l" defTabSz="457006" rtl="0" eaLnBrk="1" latinLnBrk="0" hangingPunct="1">
      <a:defRPr sz="2400" kern="1200">
        <a:solidFill>
          <a:schemeClr val="tx1"/>
        </a:solidFill>
        <a:latin typeface="Times New Roman" charset="0"/>
        <a:ea typeface="+mn-ea"/>
        <a:cs typeface="+mn-cs"/>
      </a:defRPr>
    </a:lvl6pPr>
    <a:lvl7pPr marL="2742037" algn="l" defTabSz="457006" rtl="0" eaLnBrk="1" latinLnBrk="0" hangingPunct="1">
      <a:defRPr sz="2400" kern="1200">
        <a:solidFill>
          <a:schemeClr val="tx1"/>
        </a:solidFill>
        <a:latin typeface="Times New Roman" charset="0"/>
        <a:ea typeface="+mn-ea"/>
        <a:cs typeface="+mn-cs"/>
      </a:defRPr>
    </a:lvl7pPr>
    <a:lvl8pPr marL="3199042" algn="l" defTabSz="457006" rtl="0" eaLnBrk="1" latinLnBrk="0" hangingPunct="1">
      <a:defRPr sz="2400" kern="1200">
        <a:solidFill>
          <a:schemeClr val="tx1"/>
        </a:solidFill>
        <a:latin typeface="Times New Roman" charset="0"/>
        <a:ea typeface="+mn-ea"/>
        <a:cs typeface="+mn-cs"/>
      </a:defRPr>
    </a:lvl8pPr>
    <a:lvl9pPr marL="3656050" algn="l" defTabSz="457006"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6720" userDrawn="1">
          <p15:clr>
            <a:srgbClr val="A4A3A4"/>
          </p15:clr>
        </p15:guide>
        <p15:guide id="2" pos="-5184" userDrawn="1">
          <p15:clr>
            <a:srgbClr val="A4A3A4"/>
          </p15:clr>
        </p15:guide>
      </p15:sldGuideLst>
    </p:ext>
    <p:ext uri="{2D200454-40CA-4A62-9FC3-DE9A4176ACB9}">
      <p15:notesGuideLst xmlns:p15="http://schemas.microsoft.com/office/powerpoint/2012/main">
        <p15:guide id="1" orient="horz" pos="13680" userDrawn="1">
          <p15:clr>
            <a:srgbClr val="A4A3A4"/>
          </p15:clr>
        </p15:guide>
        <p15:guide id="2" pos="1022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1AD"/>
    <a:srgbClr val="CE2029"/>
    <a:srgbClr val="22228A"/>
    <a:srgbClr val="242494"/>
    <a:srgbClr val="1F1F7F"/>
    <a:srgbClr val="1B1B6F"/>
    <a:srgbClr val="000099"/>
    <a:srgbClr val="0033CC"/>
    <a:srgbClr val="000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62" autoAdjust="0"/>
    <p:restoredTop sz="92675" autoAdjust="0"/>
  </p:normalViewPr>
  <p:slideViewPr>
    <p:cSldViewPr>
      <p:cViewPr varScale="1">
        <p:scale>
          <a:sx n="31" d="100"/>
          <a:sy n="31" d="100"/>
        </p:scale>
        <p:origin x="2780" y="112"/>
      </p:cViewPr>
      <p:guideLst>
        <p:guide orient="horz" pos="6720"/>
        <p:guide pos="-5184"/>
      </p:guideLst>
    </p:cSldViewPr>
  </p:slideViewPr>
  <p:outlineViewPr>
    <p:cViewPr>
      <p:scale>
        <a:sx n="33" d="100"/>
        <a:sy n="33" d="100"/>
      </p:scale>
      <p:origin x="0" y="0"/>
    </p:cViewPr>
  </p:outlineViewPr>
  <p:notesTextViewPr>
    <p:cViewPr>
      <p:scale>
        <a:sx n="25" d="100"/>
        <a:sy n="25" d="100"/>
      </p:scale>
      <p:origin x="0" y="0"/>
    </p:cViewPr>
  </p:notesTextViewPr>
  <p:notesViewPr>
    <p:cSldViewPr>
      <p:cViewPr varScale="1">
        <p:scale>
          <a:sx n="47" d="100"/>
          <a:sy n="47" d="100"/>
        </p:scale>
        <p:origin x="2648" y="64"/>
      </p:cViewPr>
      <p:guideLst>
        <p:guide orient="horz" pos="13680"/>
        <p:guide pos="10220"/>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5" y="7"/>
            <a:ext cx="13994144" cy="2149312"/>
          </a:xfrm>
          <a:prstGeom prst="rect">
            <a:avLst/>
          </a:prstGeom>
          <a:noFill/>
          <a:ln w="9525">
            <a:noFill/>
            <a:miter lim="800000"/>
            <a:headEnd/>
            <a:tailEnd/>
          </a:ln>
          <a:effectLst/>
        </p:spPr>
        <p:txBody>
          <a:bodyPr vert="horz" wrap="square" lIns="434858" tIns="217429" rIns="434858" bIns="217429" numCol="1" anchor="t" anchorCtr="0" compatLnSpc="1">
            <a:prstTxWarp prst="textNoShape">
              <a:avLst/>
            </a:prstTxWarp>
          </a:bodyPr>
          <a:lstStyle>
            <a:lvl1pPr>
              <a:defRPr sz="5800"/>
            </a:lvl1pPr>
          </a:lstStyle>
          <a:p>
            <a:endParaRPr lang="en-US"/>
          </a:p>
        </p:txBody>
      </p:sp>
      <p:sp>
        <p:nvSpPr>
          <p:cNvPr id="4099" name="Rectangle 3"/>
          <p:cNvSpPr>
            <a:spLocks noGrp="1" noChangeArrowheads="1"/>
          </p:cNvSpPr>
          <p:nvPr>
            <p:ph type="dt" idx="1"/>
          </p:nvPr>
        </p:nvSpPr>
        <p:spPr bwMode="auto">
          <a:xfrm>
            <a:off x="18413349" y="7"/>
            <a:ext cx="13994144" cy="2149312"/>
          </a:xfrm>
          <a:prstGeom prst="rect">
            <a:avLst/>
          </a:prstGeom>
          <a:noFill/>
          <a:ln w="9525">
            <a:noFill/>
            <a:miter lim="800000"/>
            <a:headEnd/>
            <a:tailEnd/>
          </a:ln>
          <a:effectLst/>
        </p:spPr>
        <p:txBody>
          <a:bodyPr vert="horz" wrap="square" lIns="434858" tIns="217429" rIns="434858" bIns="217429" numCol="1" anchor="t" anchorCtr="0" compatLnSpc="1">
            <a:prstTxWarp prst="textNoShape">
              <a:avLst/>
            </a:prstTxWarp>
          </a:bodyPr>
          <a:lstStyle>
            <a:lvl1pPr algn="r">
              <a:defRPr sz="5800"/>
            </a:lvl1pPr>
          </a:lstStyle>
          <a:p>
            <a:endParaRPr lang="en-US"/>
          </a:p>
        </p:txBody>
      </p:sp>
      <p:sp>
        <p:nvSpPr>
          <p:cNvPr id="4100" name="Rectangle 4"/>
          <p:cNvSpPr>
            <a:spLocks noGrp="1" noRot="1" noChangeAspect="1" noChangeArrowheads="1" noTextEdit="1"/>
          </p:cNvSpPr>
          <p:nvPr>
            <p:ph type="sldImg" idx="2"/>
          </p:nvPr>
        </p:nvSpPr>
        <p:spPr bwMode="auto">
          <a:xfrm>
            <a:off x="5222875" y="3224213"/>
            <a:ext cx="21966238" cy="1647507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4419211" y="20776681"/>
            <a:ext cx="23569085" cy="19343800"/>
          </a:xfrm>
          <a:prstGeom prst="rect">
            <a:avLst/>
          </a:prstGeom>
          <a:noFill/>
          <a:ln w="9525">
            <a:noFill/>
            <a:miter lim="800000"/>
            <a:headEnd/>
            <a:tailEnd/>
          </a:ln>
          <a:effectLst/>
        </p:spPr>
        <p:txBody>
          <a:bodyPr vert="horz" wrap="square" lIns="434858" tIns="217429" rIns="434858" bIns="2174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5" y="41195142"/>
            <a:ext cx="13994144" cy="2149312"/>
          </a:xfrm>
          <a:prstGeom prst="rect">
            <a:avLst/>
          </a:prstGeom>
          <a:noFill/>
          <a:ln w="9525">
            <a:noFill/>
            <a:miter lim="800000"/>
            <a:headEnd/>
            <a:tailEnd/>
          </a:ln>
          <a:effectLst/>
        </p:spPr>
        <p:txBody>
          <a:bodyPr vert="horz" wrap="square" lIns="434858" tIns="217429" rIns="434858" bIns="217429" numCol="1" anchor="b" anchorCtr="0" compatLnSpc="1">
            <a:prstTxWarp prst="textNoShape">
              <a:avLst/>
            </a:prstTxWarp>
          </a:bodyPr>
          <a:lstStyle>
            <a:lvl1pPr>
              <a:defRPr sz="5800"/>
            </a:lvl1pPr>
          </a:lstStyle>
          <a:p>
            <a:endParaRPr lang="en-US"/>
          </a:p>
        </p:txBody>
      </p:sp>
      <p:sp>
        <p:nvSpPr>
          <p:cNvPr id="4103" name="Rectangle 7"/>
          <p:cNvSpPr>
            <a:spLocks noGrp="1" noChangeArrowheads="1"/>
          </p:cNvSpPr>
          <p:nvPr>
            <p:ph type="sldNum" sz="quarter" idx="5"/>
          </p:nvPr>
        </p:nvSpPr>
        <p:spPr bwMode="auto">
          <a:xfrm>
            <a:off x="18413349" y="41195142"/>
            <a:ext cx="13994144" cy="2149312"/>
          </a:xfrm>
          <a:prstGeom prst="rect">
            <a:avLst/>
          </a:prstGeom>
          <a:noFill/>
          <a:ln w="9525">
            <a:noFill/>
            <a:miter lim="800000"/>
            <a:headEnd/>
            <a:tailEnd/>
          </a:ln>
          <a:effectLst/>
        </p:spPr>
        <p:txBody>
          <a:bodyPr vert="horz" wrap="square" lIns="434858" tIns="217429" rIns="434858" bIns="217429" numCol="1" anchor="b" anchorCtr="0" compatLnSpc="1">
            <a:prstTxWarp prst="textNoShape">
              <a:avLst/>
            </a:prstTxWarp>
          </a:bodyPr>
          <a:lstStyle>
            <a:lvl1pPr algn="r">
              <a:defRPr sz="5800"/>
            </a:lvl1pPr>
          </a:lstStyle>
          <a:p>
            <a:fld id="{9F21B96F-0580-904B-AE87-C7462219E81A}" type="slidenum">
              <a:rPr lang="en-US"/>
              <a:pPr/>
              <a:t>‹#›</a:t>
            </a:fld>
            <a:endParaRPr lang="en-US"/>
          </a:p>
        </p:txBody>
      </p:sp>
    </p:spTree>
    <p:extLst>
      <p:ext uri="{BB962C8B-B14F-4D97-AF65-F5344CB8AC3E}">
        <p14:creationId xmlns:p14="http://schemas.microsoft.com/office/powerpoint/2010/main" val="23641131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006"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012"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0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023"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5030" algn="l" defTabSz="457006" rtl="0" eaLnBrk="1" latinLnBrk="0" hangingPunct="1">
      <a:defRPr sz="1200" kern="1200">
        <a:solidFill>
          <a:schemeClr val="tx1"/>
        </a:solidFill>
        <a:latin typeface="+mn-lt"/>
        <a:ea typeface="+mn-ea"/>
        <a:cs typeface="+mn-cs"/>
      </a:defRPr>
    </a:lvl6pPr>
    <a:lvl7pPr marL="2742037" algn="l" defTabSz="457006" rtl="0" eaLnBrk="1" latinLnBrk="0" hangingPunct="1">
      <a:defRPr sz="1200" kern="1200">
        <a:solidFill>
          <a:schemeClr val="tx1"/>
        </a:solidFill>
        <a:latin typeface="+mn-lt"/>
        <a:ea typeface="+mn-ea"/>
        <a:cs typeface="+mn-cs"/>
      </a:defRPr>
    </a:lvl7pPr>
    <a:lvl8pPr marL="3199042" algn="l" defTabSz="457006" rtl="0" eaLnBrk="1" latinLnBrk="0" hangingPunct="1">
      <a:defRPr sz="1200" kern="1200">
        <a:solidFill>
          <a:schemeClr val="tx1"/>
        </a:solidFill>
        <a:latin typeface="+mn-lt"/>
        <a:ea typeface="+mn-ea"/>
        <a:cs typeface="+mn-cs"/>
      </a:defRPr>
    </a:lvl8pPr>
    <a:lvl9pPr marL="3656050" algn="l" defTabSz="4570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22875" y="3224213"/>
            <a:ext cx="21966238" cy="164750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1B96F-0580-904B-AE87-C7462219E81A}" type="slidenum">
              <a:rPr lang="en-US" smtClean="0"/>
              <a:pPr/>
              <a:t>1</a:t>
            </a:fld>
            <a:endParaRPr lang="en-US"/>
          </a:p>
        </p:txBody>
      </p:sp>
    </p:spTree>
    <p:extLst>
      <p:ext uri="{BB962C8B-B14F-4D97-AF65-F5344CB8AC3E}">
        <p14:creationId xmlns:p14="http://schemas.microsoft.com/office/powerpoint/2010/main" val="1343020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428" y="10225098"/>
            <a:ext cx="37308367" cy="7058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6582839" y="18654723"/>
            <a:ext cx="30725536" cy="8410575"/>
          </a:xfrm>
          <a:prstGeom prst="rect">
            <a:avLst/>
          </a:prstGeom>
        </p:spPr>
        <p:txBody>
          <a:bodyPr vert="horz"/>
          <a:lstStyle>
            <a:lvl1pPr marL="0" indent="0" algn="ctr">
              <a:buNone/>
              <a:defRPr/>
            </a:lvl1pPr>
            <a:lvl2pPr marL="406365" indent="0" algn="ctr">
              <a:buNone/>
              <a:defRPr/>
            </a:lvl2pPr>
            <a:lvl3pPr marL="812726" indent="0" algn="ctr">
              <a:buNone/>
              <a:defRPr/>
            </a:lvl3pPr>
            <a:lvl4pPr marL="1219091" indent="0" algn="ctr">
              <a:buNone/>
              <a:defRPr/>
            </a:lvl4pPr>
            <a:lvl5pPr marL="1625454" indent="0" algn="ctr">
              <a:buNone/>
              <a:defRPr/>
            </a:lvl5pPr>
            <a:lvl6pPr marL="2031817" indent="0" algn="ctr">
              <a:buNone/>
              <a:defRPr/>
            </a:lvl6pPr>
            <a:lvl7pPr marL="2438180" indent="0" algn="ctr">
              <a:buNone/>
              <a:defRPr/>
            </a:lvl7pPr>
            <a:lvl8pPr marL="2844545" indent="0" algn="ctr">
              <a:buNone/>
              <a:defRPr/>
            </a:lvl8pPr>
            <a:lvl9pPr marL="3250908"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4989" y="1319213"/>
            <a:ext cx="39501235" cy="54864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2194989" y="7681927"/>
            <a:ext cx="39501235" cy="2172414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75" y="1319227"/>
            <a:ext cx="9874252" cy="2808684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998" y="1319227"/>
            <a:ext cx="29423783" cy="2808684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989" y="1319213"/>
            <a:ext cx="39501235" cy="54864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2194989" y="7681927"/>
            <a:ext cx="39501235" cy="2172414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10" y="21152659"/>
            <a:ext cx="37308367" cy="6538913"/>
          </a:xfrm>
          <a:prstGeom prst="rect">
            <a:avLst/>
          </a:prstGeom>
        </p:spPr>
        <p:txBody>
          <a:bodyPr vert="horz" anchor="t"/>
          <a:lstStyle>
            <a:lvl1pPr algn="l">
              <a:defRPr sz="3555" b="1" cap="all"/>
            </a:lvl1pPr>
          </a:lstStyle>
          <a:p>
            <a:r>
              <a:rPr lang="en-US"/>
              <a:t>Click to edit Master title style</a:t>
            </a:r>
          </a:p>
        </p:txBody>
      </p:sp>
      <p:sp>
        <p:nvSpPr>
          <p:cNvPr id="3" name="Text Placeholder 2"/>
          <p:cNvSpPr>
            <a:spLocks noGrp="1"/>
          </p:cNvSpPr>
          <p:nvPr>
            <p:ph type="body" idx="1"/>
          </p:nvPr>
        </p:nvSpPr>
        <p:spPr>
          <a:xfrm>
            <a:off x="3467110" y="13951745"/>
            <a:ext cx="37308367" cy="7200900"/>
          </a:xfrm>
          <a:prstGeom prst="rect">
            <a:avLst/>
          </a:prstGeom>
        </p:spPr>
        <p:txBody>
          <a:bodyPr vert="horz" anchor="b"/>
          <a:lstStyle>
            <a:lvl1pPr marL="0" indent="0">
              <a:buNone/>
              <a:defRPr sz="1779"/>
            </a:lvl1pPr>
            <a:lvl2pPr marL="406365" indent="0">
              <a:buNone/>
              <a:defRPr sz="1600"/>
            </a:lvl2pPr>
            <a:lvl3pPr marL="812726" indent="0">
              <a:buNone/>
              <a:defRPr sz="1421"/>
            </a:lvl3pPr>
            <a:lvl4pPr marL="1219091" indent="0">
              <a:buNone/>
              <a:defRPr sz="1245"/>
            </a:lvl4pPr>
            <a:lvl5pPr marL="1625454" indent="0">
              <a:buNone/>
              <a:defRPr sz="1245"/>
            </a:lvl5pPr>
            <a:lvl6pPr marL="2031817" indent="0">
              <a:buNone/>
              <a:defRPr sz="1245"/>
            </a:lvl6pPr>
            <a:lvl7pPr marL="2438180" indent="0">
              <a:buNone/>
              <a:defRPr sz="1245"/>
            </a:lvl7pPr>
            <a:lvl8pPr marL="2844545" indent="0">
              <a:buNone/>
              <a:defRPr sz="1245"/>
            </a:lvl8pPr>
            <a:lvl9pPr marL="3250908" indent="0">
              <a:buNone/>
              <a:defRPr sz="1245"/>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989" y="1319213"/>
            <a:ext cx="39501235" cy="54864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2194984" y="7681927"/>
            <a:ext cx="19649016" cy="21724145"/>
          </a:xfrm>
          <a:prstGeom prst="rect">
            <a:avLst/>
          </a:prstGeom>
        </p:spPr>
        <p:txBody>
          <a:bodyPr vert="horz"/>
          <a:lstStyle>
            <a:lvl1pPr>
              <a:defRPr sz="2488"/>
            </a:lvl1pPr>
            <a:lvl2pPr>
              <a:defRPr sz="2133"/>
            </a:lvl2pPr>
            <a:lvl3pPr>
              <a:defRPr sz="177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47207" y="7681927"/>
            <a:ext cx="19649020" cy="21724145"/>
          </a:xfrm>
          <a:prstGeom prst="rect">
            <a:avLst/>
          </a:prstGeom>
        </p:spPr>
        <p:txBody>
          <a:bodyPr vert="horz"/>
          <a:lstStyle>
            <a:lvl1pPr>
              <a:defRPr sz="2488"/>
            </a:lvl1pPr>
            <a:lvl2pPr>
              <a:defRPr sz="2133"/>
            </a:lvl2pPr>
            <a:lvl3pPr>
              <a:defRPr sz="177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989" y="1319213"/>
            <a:ext cx="39501235" cy="54864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2194987" y="7367597"/>
            <a:ext cx="19392900" cy="3071813"/>
          </a:xfrm>
          <a:prstGeom prst="rect">
            <a:avLst/>
          </a:prstGeom>
        </p:spPr>
        <p:txBody>
          <a:bodyPr vert="horz" anchor="b"/>
          <a:lstStyle>
            <a:lvl1pPr marL="0" indent="0">
              <a:buNone/>
              <a:defRPr sz="2133" b="1"/>
            </a:lvl1pPr>
            <a:lvl2pPr marL="406365" indent="0">
              <a:buNone/>
              <a:defRPr sz="1779" b="1"/>
            </a:lvl2pPr>
            <a:lvl3pPr marL="812726" indent="0">
              <a:buNone/>
              <a:defRPr sz="1600" b="1"/>
            </a:lvl3pPr>
            <a:lvl4pPr marL="1219091" indent="0">
              <a:buNone/>
              <a:defRPr sz="1421" b="1"/>
            </a:lvl4pPr>
            <a:lvl5pPr marL="1625454" indent="0">
              <a:buNone/>
              <a:defRPr sz="1421" b="1"/>
            </a:lvl5pPr>
            <a:lvl6pPr marL="2031817" indent="0">
              <a:buNone/>
              <a:defRPr sz="1421" b="1"/>
            </a:lvl6pPr>
            <a:lvl7pPr marL="2438180" indent="0">
              <a:buNone/>
              <a:defRPr sz="1421" b="1"/>
            </a:lvl7pPr>
            <a:lvl8pPr marL="2844545" indent="0">
              <a:buNone/>
              <a:defRPr sz="1421" b="1"/>
            </a:lvl8pPr>
            <a:lvl9pPr marL="3250908" indent="0">
              <a:buNone/>
              <a:defRPr sz="1421" b="1"/>
            </a:lvl9pPr>
          </a:lstStyle>
          <a:p>
            <a:pPr lvl="0"/>
            <a:r>
              <a:rPr lang="en-US"/>
              <a:t>Click to edit Master text styles</a:t>
            </a:r>
          </a:p>
        </p:txBody>
      </p:sp>
      <p:sp>
        <p:nvSpPr>
          <p:cNvPr id="4" name="Content Placeholder 3"/>
          <p:cNvSpPr>
            <a:spLocks noGrp="1"/>
          </p:cNvSpPr>
          <p:nvPr>
            <p:ph sz="half" idx="2"/>
          </p:nvPr>
        </p:nvSpPr>
        <p:spPr>
          <a:xfrm>
            <a:off x="2194987" y="10439409"/>
            <a:ext cx="19392900" cy="18966657"/>
          </a:xfrm>
          <a:prstGeom prst="rect">
            <a:avLst/>
          </a:prstGeom>
        </p:spPr>
        <p:txBody>
          <a:bodyPr vert="horz"/>
          <a:lstStyle>
            <a:lvl1pPr>
              <a:defRPr sz="2133"/>
            </a:lvl1pPr>
            <a:lvl2pPr>
              <a:defRPr sz="1779"/>
            </a:lvl2pPr>
            <a:lvl3pPr>
              <a:defRPr sz="1600"/>
            </a:lvl3pPr>
            <a:lvl4pPr>
              <a:defRPr sz="1421"/>
            </a:lvl4pPr>
            <a:lvl5pPr>
              <a:defRPr sz="1421"/>
            </a:lvl5pPr>
            <a:lvl6pPr>
              <a:defRPr sz="1421"/>
            </a:lvl6pPr>
            <a:lvl7pPr>
              <a:defRPr sz="1421"/>
            </a:lvl7pPr>
            <a:lvl8pPr>
              <a:defRPr sz="1421"/>
            </a:lvl8pPr>
            <a:lvl9pPr>
              <a:defRPr sz="14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975" y="7367597"/>
            <a:ext cx="19399252" cy="3071813"/>
          </a:xfrm>
          <a:prstGeom prst="rect">
            <a:avLst/>
          </a:prstGeom>
        </p:spPr>
        <p:txBody>
          <a:bodyPr vert="horz" anchor="b"/>
          <a:lstStyle>
            <a:lvl1pPr marL="0" indent="0">
              <a:buNone/>
              <a:defRPr sz="2133" b="1"/>
            </a:lvl1pPr>
            <a:lvl2pPr marL="406365" indent="0">
              <a:buNone/>
              <a:defRPr sz="1779" b="1"/>
            </a:lvl2pPr>
            <a:lvl3pPr marL="812726" indent="0">
              <a:buNone/>
              <a:defRPr sz="1600" b="1"/>
            </a:lvl3pPr>
            <a:lvl4pPr marL="1219091" indent="0">
              <a:buNone/>
              <a:defRPr sz="1421" b="1"/>
            </a:lvl4pPr>
            <a:lvl5pPr marL="1625454" indent="0">
              <a:buNone/>
              <a:defRPr sz="1421" b="1"/>
            </a:lvl5pPr>
            <a:lvl6pPr marL="2031817" indent="0">
              <a:buNone/>
              <a:defRPr sz="1421" b="1"/>
            </a:lvl6pPr>
            <a:lvl7pPr marL="2438180" indent="0">
              <a:buNone/>
              <a:defRPr sz="1421" b="1"/>
            </a:lvl7pPr>
            <a:lvl8pPr marL="2844545" indent="0">
              <a:buNone/>
              <a:defRPr sz="1421" b="1"/>
            </a:lvl8pPr>
            <a:lvl9pPr marL="3250908" indent="0">
              <a:buNone/>
              <a:defRPr sz="1421" b="1"/>
            </a:lvl9pPr>
          </a:lstStyle>
          <a:p>
            <a:pPr lvl="0"/>
            <a:r>
              <a:rPr lang="en-US"/>
              <a:t>Click to edit Master text styles</a:t>
            </a:r>
          </a:p>
        </p:txBody>
      </p:sp>
      <p:sp>
        <p:nvSpPr>
          <p:cNvPr id="6" name="Content Placeholder 5"/>
          <p:cNvSpPr>
            <a:spLocks noGrp="1"/>
          </p:cNvSpPr>
          <p:nvPr>
            <p:ph sz="quarter" idx="4"/>
          </p:nvPr>
        </p:nvSpPr>
        <p:spPr>
          <a:xfrm>
            <a:off x="22296975" y="10439409"/>
            <a:ext cx="19399252" cy="18966657"/>
          </a:xfrm>
          <a:prstGeom prst="rect">
            <a:avLst/>
          </a:prstGeom>
        </p:spPr>
        <p:txBody>
          <a:bodyPr vert="horz"/>
          <a:lstStyle>
            <a:lvl1pPr>
              <a:defRPr sz="2133"/>
            </a:lvl1pPr>
            <a:lvl2pPr>
              <a:defRPr sz="1779"/>
            </a:lvl2pPr>
            <a:lvl3pPr>
              <a:defRPr sz="1600"/>
            </a:lvl3pPr>
            <a:lvl4pPr>
              <a:defRPr sz="1421"/>
            </a:lvl4pPr>
            <a:lvl5pPr>
              <a:defRPr sz="1421"/>
            </a:lvl5pPr>
            <a:lvl6pPr>
              <a:defRPr sz="1421"/>
            </a:lvl6pPr>
            <a:lvl7pPr>
              <a:defRPr sz="1421"/>
            </a:lvl7pPr>
            <a:lvl8pPr>
              <a:defRPr sz="1421"/>
            </a:lvl8pPr>
            <a:lvl9pPr>
              <a:defRPr sz="14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4989" y="1319213"/>
            <a:ext cx="39501235" cy="5486400"/>
          </a:xfrm>
          <a:prstGeom prst="rect">
            <a:avLst/>
          </a:prstGeom>
        </p:spPr>
        <p:txBody>
          <a:bodyPr vert="horz"/>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987" y="1309689"/>
            <a:ext cx="14439900" cy="5579271"/>
          </a:xfrm>
          <a:prstGeom prst="rect">
            <a:avLst/>
          </a:prstGeom>
        </p:spPr>
        <p:txBody>
          <a:bodyPr vert="horz" anchor="b"/>
          <a:lstStyle>
            <a:lvl1pPr algn="l">
              <a:defRPr sz="1779" b="1"/>
            </a:lvl1pPr>
          </a:lstStyle>
          <a:p>
            <a:r>
              <a:rPr lang="en-US"/>
              <a:t>Click to edit Master title style</a:t>
            </a:r>
          </a:p>
        </p:txBody>
      </p:sp>
      <p:sp>
        <p:nvSpPr>
          <p:cNvPr id="3" name="Content Placeholder 2"/>
          <p:cNvSpPr>
            <a:spLocks noGrp="1"/>
          </p:cNvSpPr>
          <p:nvPr>
            <p:ph idx="1"/>
          </p:nvPr>
        </p:nvSpPr>
        <p:spPr>
          <a:xfrm>
            <a:off x="17159819" y="1309689"/>
            <a:ext cx="24536400" cy="28096371"/>
          </a:xfrm>
          <a:prstGeom prst="rect">
            <a:avLst/>
          </a:prstGeom>
        </p:spPr>
        <p:txBody>
          <a:bodyPr vert="horz"/>
          <a:lstStyle>
            <a:lvl1pPr>
              <a:defRPr sz="2845"/>
            </a:lvl1pPr>
            <a:lvl2pPr>
              <a:defRPr sz="2488"/>
            </a:lvl2pPr>
            <a:lvl3pPr>
              <a:defRPr sz="2133"/>
            </a:lvl3pPr>
            <a:lvl4pPr>
              <a:defRPr sz="1779"/>
            </a:lvl4pPr>
            <a:lvl5pPr>
              <a:defRPr sz="1779"/>
            </a:lvl5pPr>
            <a:lvl6pPr>
              <a:defRPr sz="1779"/>
            </a:lvl6pPr>
            <a:lvl7pPr>
              <a:defRPr sz="1779"/>
            </a:lvl7pPr>
            <a:lvl8pPr>
              <a:defRPr sz="1779"/>
            </a:lvl8pPr>
            <a:lvl9pPr>
              <a:defRPr sz="17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987" y="6888957"/>
            <a:ext cx="14439900" cy="22517100"/>
          </a:xfrm>
          <a:prstGeom prst="rect">
            <a:avLst/>
          </a:prstGeom>
        </p:spPr>
        <p:txBody>
          <a:bodyPr vert="horz"/>
          <a:lstStyle>
            <a:lvl1pPr marL="0" indent="0">
              <a:buNone/>
              <a:defRPr sz="1245"/>
            </a:lvl1pPr>
            <a:lvl2pPr marL="406365" indent="0">
              <a:buNone/>
              <a:defRPr sz="1067"/>
            </a:lvl2pPr>
            <a:lvl3pPr marL="812726" indent="0">
              <a:buNone/>
              <a:defRPr sz="888"/>
            </a:lvl3pPr>
            <a:lvl4pPr marL="1219091" indent="0">
              <a:buNone/>
              <a:defRPr sz="800"/>
            </a:lvl4pPr>
            <a:lvl5pPr marL="1625454" indent="0">
              <a:buNone/>
              <a:defRPr sz="800"/>
            </a:lvl5pPr>
            <a:lvl6pPr marL="2031817" indent="0">
              <a:buNone/>
              <a:defRPr sz="800"/>
            </a:lvl6pPr>
            <a:lvl7pPr marL="2438180" indent="0">
              <a:buNone/>
              <a:defRPr sz="800"/>
            </a:lvl7pPr>
            <a:lvl8pPr marL="2844545" indent="0">
              <a:buNone/>
              <a:defRPr sz="800"/>
            </a:lvl8pPr>
            <a:lvl9pPr marL="3250908" indent="0">
              <a:buNone/>
              <a:defRPr sz="8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142" y="23043360"/>
            <a:ext cx="26335567" cy="2719389"/>
          </a:xfrm>
          <a:prstGeom prst="rect">
            <a:avLst/>
          </a:prstGeom>
        </p:spPr>
        <p:txBody>
          <a:bodyPr vert="horz" anchor="b"/>
          <a:lstStyle>
            <a:lvl1pPr algn="l">
              <a:defRPr sz="1779" b="1"/>
            </a:lvl1pPr>
          </a:lstStyle>
          <a:p>
            <a:r>
              <a:rPr lang="en-US"/>
              <a:t>Click to edit Master title style</a:t>
            </a:r>
          </a:p>
        </p:txBody>
      </p:sp>
      <p:sp>
        <p:nvSpPr>
          <p:cNvPr id="3" name="Picture Placeholder 2"/>
          <p:cNvSpPr>
            <a:spLocks noGrp="1"/>
          </p:cNvSpPr>
          <p:nvPr>
            <p:ph type="pic" idx="1"/>
          </p:nvPr>
        </p:nvSpPr>
        <p:spPr>
          <a:xfrm>
            <a:off x="8602142" y="2940845"/>
            <a:ext cx="26335567" cy="19752468"/>
          </a:xfrm>
          <a:prstGeom prst="rect">
            <a:avLst/>
          </a:prstGeom>
        </p:spPr>
        <p:txBody>
          <a:bodyPr vert="horz"/>
          <a:lstStyle>
            <a:lvl1pPr marL="0" indent="0">
              <a:buNone/>
              <a:defRPr sz="2845"/>
            </a:lvl1pPr>
            <a:lvl2pPr marL="406365" indent="0">
              <a:buNone/>
              <a:defRPr sz="2488"/>
            </a:lvl2pPr>
            <a:lvl3pPr marL="812726" indent="0">
              <a:buNone/>
              <a:defRPr sz="2133"/>
            </a:lvl3pPr>
            <a:lvl4pPr marL="1219091" indent="0">
              <a:buNone/>
              <a:defRPr sz="1779"/>
            </a:lvl4pPr>
            <a:lvl5pPr marL="1625454" indent="0">
              <a:buNone/>
              <a:defRPr sz="1779"/>
            </a:lvl5pPr>
            <a:lvl6pPr marL="2031817" indent="0">
              <a:buNone/>
              <a:defRPr sz="1779"/>
            </a:lvl6pPr>
            <a:lvl7pPr marL="2438180" indent="0">
              <a:buNone/>
              <a:defRPr sz="1779"/>
            </a:lvl7pPr>
            <a:lvl8pPr marL="2844545" indent="0">
              <a:buNone/>
              <a:defRPr sz="1779"/>
            </a:lvl8pPr>
            <a:lvl9pPr marL="3250908" indent="0">
              <a:buNone/>
              <a:defRPr sz="1779"/>
            </a:lvl9pPr>
          </a:lstStyle>
          <a:p>
            <a:endParaRPr lang="en-US"/>
          </a:p>
        </p:txBody>
      </p:sp>
      <p:sp>
        <p:nvSpPr>
          <p:cNvPr id="4" name="Text Placeholder 3"/>
          <p:cNvSpPr>
            <a:spLocks noGrp="1"/>
          </p:cNvSpPr>
          <p:nvPr>
            <p:ph type="body" sz="half" idx="2"/>
          </p:nvPr>
        </p:nvSpPr>
        <p:spPr>
          <a:xfrm>
            <a:off x="8602142" y="25762745"/>
            <a:ext cx="26335567" cy="3864768"/>
          </a:xfrm>
          <a:prstGeom prst="rect">
            <a:avLst/>
          </a:prstGeom>
        </p:spPr>
        <p:txBody>
          <a:bodyPr vert="horz"/>
          <a:lstStyle>
            <a:lvl1pPr marL="0" indent="0">
              <a:buNone/>
              <a:defRPr sz="1245"/>
            </a:lvl1pPr>
            <a:lvl2pPr marL="406365" indent="0">
              <a:buNone/>
              <a:defRPr sz="1067"/>
            </a:lvl2pPr>
            <a:lvl3pPr marL="812726" indent="0">
              <a:buNone/>
              <a:defRPr sz="888"/>
            </a:lvl3pPr>
            <a:lvl4pPr marL="1219091" indent="0">
              <a:buNone/>
              <a:defRPr sz="800"/>
            </a:lvl4pPr>
            <a:lvl5pPr marL="1625454" indent="0">
              <a:buNone/>
              <a:defRPr sz="800"/>
            </a:lvl5pPr>
            <a:lvl6pPr marL="2031817" indent="0">
              <a:buNone/>
              <a:defRPr sz="800"/>
            </a:lvl6pPr>
            <a:lvl7pPr marL="2438180" indent="0">
              <a:buNone/>
              <a:defRPr sz="800"/>
            </a:lvl7pPr>
            <a:lvl8pPr marL="2844545" indent="0">
              <a:buNone/>
              <a:defRPr sz="800"/>
            </a:lvl8pPr>
            <a:lvl9pPr marL="3250908" indent="0">
              <a:buNone/>
              <a:defRPr sz="8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50161" rtl="0" eaLnBrk="0" fontAlgn="base" hangingPunct="0">
        <a:spcBef>
          <a:spcPct val="0"/>
        </a:spcBef>
        <a:spcAft>
          <a:spcPct val="0"/>
        </a:spcAft>
        <a:defRPr sz="9866">
          <a:solidFill>
            <a:schemeClr val="tx2"/>
          </a:solidFill>
          <a:latin typeface="+mj-lt"/>
          <a:ea typeface="+mj-ea"/>
          <a:cs typeface="+mj-cs"/>
        </a:defRPr>
      </a:lvl1pPr>
      <a:lvl2pPr algn="ctr" defTabSz="2050161" rtl="0" eaLnBrk="0" fontAlgn="base" hangingPunct="0">
        <a:spcBef>
          <a:spcPct val="0"/>
        </a:spcBef>
        <a:spcAft>
          <a:spcPct val="0"/>
        </a:spcAft>
        <a:defRPr sz="9866">
          <a:solidFill>
            <a:schemeClr val="tx2"/>
          </a:solidFill>
          <a:latin typeface="Times New Roman" charset="0"/>
        </a:defRPr>
      </a:lvl2pPr>
      <a:lvl3pPr algn="ctr" defTabSz="2050161" rtl="0" eaLnBrk="0" fontAlgn="base" hangingPunct="0">
        <a:spcBef>
          <a:spcPct val="0"/>
        </a:spcBef>
        <a:spcAft>
          <a:spcPct val="0"/>
        </a:spcAft>
        <a:defRPr sz="9866">
          <a:solidFill>
            <a:schemeClr val="tx2"/>
          </a:solidFill>
          <a:latin typeface="Times New Roman" charset="0"/>
        </a:defRPr>
      </a:lvl3pPr>
      <a:lvl4pPr algn="ctr" defTabSz="2050161" rtl="0" eaLnBrk="0" fontAlgn="base" hangingPunct="0">
        <a:spcBef>
          <a:spcPct val="0"/>
        </a:spcBef>
        <a:spcAft>
          <a:spcPct val="0"/>
        </a:spcAft>
        <a:defRPr sz="9866">
          <a:solidFill>
            <a:schemeClr val="tx2"/>
          </a:solidFill>
          <a:latin typeface="Times New Roman" charset="0"/>
        </a:defRPr>
      </a:lvl4pPr>
      <a:lvl5pPr algn="ctr" defTabSz="2050161" rtl="0" eaLnBrk="0" fontAlgn="base" hangingPunct="0">
        <a:spcBef>
          <a:spcPct val="0"/>
        </a:spcBef>
        <a:spcAft>
          <a:spcPct val="0"/>
        </a:spcAft>
        <a:defRPr sz="9866">
          <a:solidFill>
            <a:schemeClr val="tx2"/>
          </a:solidFill>
          <a:latin typeface="Times New Roman" charset="0"/>
        </a:defRPr>
      </a:lvl5pPr>
      <a:lvl6pPr marL="406365" algn="ctr" defTabSz="2050161" rtl="0" eaLnBrk="0" fontAlgn="base" hangingPunct="0">
        <a:spcBef>
          <a:spcPct val="0"/>
        </a:spcBef>
        <a:spcAft>
          <a:spcPct val="0"/>
        </a:spcAft>
        <a:defRPr sz="9866">
          <a:solidFill>
            <a:schemeClr val="tx2"/>
          </a:solidFill>
          <a:latin typeface="Times New Roman" charset="0"/>
        </a:defRPr>
      </a:lvl6pPr>
      <a:lvl7pPr marL="812726" algn="ctr" defTabSz="2050161" rtl="0" eaLnBrk="0" fontAlgn="base" hangingPunct="0">
        <a:spcBef>
          <a:spcPct val="0"/>
        </a:spcBef>
        <a:spcAft>
          <a:spcPct val="0"/>
        </a:spcAft>
        <a:defRPr sz="9866">
          <a:solidFill>
            <a:schemeClr val="tx2"/>
          </a:solidFill>
          <a:latin typeface="Times New Roman" charset="0"/>
        </a:defRPr>
      </a:lvl7pPr>
      <a:lvl8pPr marL="1219091" algn="ctr" defTabSz="2050161" rtl="0" eaLnBrk="0" fontAlgn="base" hangingPunct="0">
        <a:spcBef>
          <a:spcPct val="0"/>
        </a:spcBef>
        <a:spcAft>
          <a:spcPct val="0"/>
        </a:spcAft>
        <a:defRPr sz="9866">
          <a:solidFill>
            <a:schemeClr val="tx2"/>
          </a:solidFill>
          <a:latin typeface="Times New Roman" charset="0"/>
        </a:defRPr>
      </a:lvl8pPr>
      <a:lvl9pPr marL="1625454" algn="ctr" defTabSz="2050161" rtl="0" eaLnBrk="0" fontAlgn="base" hangingPunct="0">
        <a:spcBef>
          <a:spcPct val="0"/>
        </a:spcBef>
        <a:spcAft>
          <a:spcPct val="0"/>
        </a:spcAft>
        <a:defRPr sz="9866">
          <a:solidFill>
            <a:schemeClr val="tx2"/>
          </a:solidFill>
          <a:latin typeface="Times New Roman" charset="0"/>
        </a:defRPr>
      </a:lvl9pPr>
    </p:titleStyle>
    <p:bodyStyle>
      <a:lvl1pPr marL="767575" indent="-767575" algn="l" defTabSz="2050161" rtl="0" eaLnBrk="0" fontAlgn="base" hangingPunct="0">
        <a:spcBef>
          <a:spcPct val="20000"/>
        </a:spcBef>
        <a:spcAft>
          <a:spcPct val="0"/>
        </a:spcAft>
        <a:buChar char="•"/>
        <a:defRPr sz="7110">
          <a:solidFill>
            <a:schemeClr val="tx1"/>
          </a:solidFill>
          <a:latin typeface="+mn-lt"/>
          <a:ea typeface="+mn-ea"/>
          <a:cs typeface="+mn-cs"/>
        </a:defRPr>
      </a:lvl1pPr>
      <a:lvl2pPr marL="1664962" indent="-640587" algn="l" defTabSz="2050161" rtl="0" eaLnBrk="0" fontAlgn="base" hangingPunct="0">
        <a:spcBef>
          <a:spcPct val="20000"/>
        </a:spcBef>
        <a:spcAft>
          <a:spcPct val="0"/>
        </a:spcAft>
        <a:buChar char="–"/>
        <a:defRPr sz="6311">
          <a:solidFill>
            <a:schemeClr val="tx1"/>
          </a:solidFill>
          <a:latin typeface="+mn-lt"/>
          <a:ea typeface="ＭＳ Ｐゴシック" charset="-128"/>
        </a:defRPr>
      </a:lvl2pPr>
      <a:lvl3pPr marL="2562348" indent="-512187" algn="l" defTabSz="2050161" rtl="0" eaLnBrk="0" fontAlgn="base" hangingPunct="0">
        <a:spcBef>
          <a:spcPct val="20000"/>
        </a:spcBef>
        <a:spcAft>
          <a:spcPct val="0"/>
        </a:spcAft>
        <a:buChar char="•"/>
        <a:defRPr sz="5421">
          <a:solidFill>
            <a:schemeClr val="tx1"/>
          </a:solidFill>
          <a:latin typeface="+mn-lt"/>
          <a:ea typeface="ＭＳ Ｐゴシック" charset="-128"/>
        </a:defRPr>
      </a:lvl3pPr>
      <a:lvl4pPr marL="3589544" indent="-515010" algn="l" defTabSz="2050161" rtl="0" eaLnBrk="0" fontAlgn="base" hangingPunct="0">
        <a:spcBef>
          <a:spcPct val="20000"/>
        </a:spcBef>
        <a:spcAft>
          <a:spcPct val="0"/>
        </a:spcAft>
        <a:buChar char="–"/>
        <a:defRPr sz="4355">
          <a:solidFill>
            <a:schemeClr val="tx1"/>
          </a:solidFill>
          <a:latin typeface="+mn-lt"/>
          <a:ea typeface="ＭＳ Ｐゴシック" charset="-128"/>
        </a:defRPr>
      </a:lvl4pPr>
      <a:lvl5pPr marL="4613919" indent="-512187" algn="l" defTabSz="2050161" rtl="0" eaLnBrk="0" fontAlgn="base" hangingPunct="0">
        <a:spcBef>
          <a:spcPct val="20000"/>
        </a:spcBef>
        <a:spcAft>
          <a:spcPct val="0"/>
        </a:spcAft>
        <a:buChar char="»"/>
        <a:defRPr sz="4355">
          <a:solidFill>
            <a:schemeClr val="tx1"/>
          </a:solidFill>
          <a:latin typeface="+mn-lt"/>
          <a:ea typeface="ＭＳ Ｐゴシック" charset="-128"/>
        </a:defRPr>
      </a:lvl5pPr>
      <a:lvl6pPr marL="5020282" indent="-512187" algn="l" defTabSz="2050161" rtl="0" eaLnBrk="0" fontAlgn="base" hangingPunct="0">
        <a:spcBef>
          <a:spcPct val="20000"/>
        </a:spcBef>
        <a:spcAft>
          <a:spcPct val="0"/>
        </a:spcAft>
        <a:buChar char="»"/>
        <a:defRPr sz="4355">
          <a:solidFill>
            <a:schemeClr val="tx1"/>
          </a:solidFill>
          <a:latin typeface="+mn-lt"/>
          <a:ea typeface="ＭＳ Ｐゴシック" charset="-128"/>
        </a:defRPr>
      </a:lvl6pPr>
      <a:lvl7pPr marL="5426646" indent="-512187" algn="l" defTabSz="2050161" rtl="0" eaLnBrk="0" fontAlgn="base" hangingPunct="0">
        <a:spcBef>
          <a:spcPct val="20000"/>
        </a:spcBef>
        <a:spcAft>
          <a:spcPct val="0"/>
        </a:spcAft>
        <a:buChar char="»"/>
        <a:defRPr sz="4355">
          <a:solidFill>
            <a:schemeClr val="tx1"/>
          </a:solidFill>
          <a:latin typeface="+mn-lt"/>
          <a:ea typeface="ＭＳ Ｐゴシック" charset="-128"/>
        </a:defRPr>
      </a:lvl7pPr>
      <a:lvl8pPr marL="5833009" indent="-512187" algn="l" defTabSz="2050161" rtl="0" eaLnBrk="0" fontAlgn="base" hangingPunct="0">
        <a:spcBef>
          <a:spcPct val="20000"/>
        </a:spcBef>
        <a:spcAft>
          <a:spcPct val="0"/>
        </a:spcAft>
        <a:buChar char="»"/>
        <a:defRPr sz="4355">
          <a:solidFill>
            <a:schemeClr val="tx1"/>
          </a:solidFill>
          <a:latin typeface="+mn-lt"/>
          <a:ea typeface="ＭＳ Ｐゴシック" charset="-128"/>
        </a:defRPr>
      </a:lvl8pPr>
      <a:lvl9pPr marL="6239372" indent="-512187" algn="l" defTabSz="2050161" rtl="0" eaLnBrk="0" fontAlgn="base" hangingPunct="0">
        <a:spcBef>
          <a:spcPct val="20000"/>
        </a:spcBef>
        <a:spcAft>
          <a:spcPct val="0"/>
        </a:spcAft>
        <a:buChar char="»"/>
        <a:defRPr sz="4355">
          <a:solidFill>
            <a:schemeClr val="tx1"/>
          </a:solidFill>
          <a:latin typeface="+mn-lt"/>
          <a:ea typeface="ＭＳ Ｐゴシック" charset="-128"/>
        </a:defRPr>
      </a:lvl9pPr>
    </p:bodyStyle>
    <p:otherStyle>
      <a:defPPr>
        <a:defRPr lang="en-US"/>
      </a:defPPr>
      <a:lvl1pPr marL="0" algn="l" defTabSz="406365" rtl="0" eaLnBrk="1" latinLnBrk="0" hangingPunct="1">
        <a:defRPr sz="1600" kern="1200">
          <a:solidFill>
            <a:schemeClr val="tx1"/>
          </a:solidFill>
          <a:latin typeface="+mn-lt"/>
          <a:ea typeface="+mn-ea"/>
          <a:cs typeface="+mn-cs"/>
        </a:defRPr>
      </a:lvl1pPr>
      <a:lvl2pPr marL="406365" algn="l" defTabSz="406365" rtl="0" eaLnBrk="1" latinLnBrk="0" hangingPunct="1">
        <a:defRPr sz="1600" kern="1200">
          <a:solidFill>
            <a:schemeClr val="tx1"/>
          </a:solidFill>
          <a:latin typeface="+mn-lt"/>
          <a:ea typeface="+mn-ea"/>
          <a:cs typeface="+mn-cs"/>
        </a:defRPr>
      </a:lvl2pPr>
      <a:lvl3pPr marL="812726" algn="l" defTabSz="406365" rtl="0" eaLnBrk="1" latinLnBrk="0" hangingPunct="1">
        <a:defRPr sz="1600" kern="1200">
          <a:solidFill>
            <a:schemeClr val="tx1"/>
          </a:solidFill>
          <a:latin typeface="+mn-lt"/>
          <a:ea typeface="+mn-ea"/>
          <a:cs typeface="+mn-cs"/>
        </a:defRPr>
      </a:lvl3pPr>
      <a:lvl4pPr marL="1219091" algn="l" defTabSz="406365" rtl="0" eaLnBrk="1" latinLnBrk="0" hangingPunct="1">
        <a:defRPr sz="1600" kern="1200">
          <a:solidFill>
            <a:schemeClr val="tx1"/>
          </a:solidFill>
          <a:latin typeface="+mn-lt"/>
          <a:ea typeface="+mn-ea"/>
          <a:cs typeface="+mn-cs"/>
        </a:defRPr>
      </a:lvl4pPr>
      <a:lvl5pPr marL="1625454" algn="l" defTabSz="406365" rtl="0" eaLnBrk="1" latinLnBrk="0" hangingPunct="1">
        <a:defRPr sz="1600" kern="1200">
          <a:solidFill>
            <a:schemeClr val="tx1"/>
          </a:solidFill>
          <a:latin typeface="+mn-lt"/>
          <a:ea typeface="+mn-ea"/>
          <a:cs typeface="+mn-cs"/>
        </a:defRPr>
      </a:lvl5pPr>
      <a:lvl6pPr marL="2031817" algn="l" defTabSz="406365" rtl="0" eaLnBrk="1" latinLnBrk="0" hangingPunct="1">
        <a:defRPr sz="1600" kern="1200">
          <a:solidFill>
            <a:schemeClr val="tx1"/>
          </a:solidFill>
          <a:latin typeface="+mn-lt"/>
          <a:ea typeface="+mn-ea"/>
          <a:cs typeface="+mn-cs"/>
        </a:defRPr>
      </a:lvl6pPr>
      <a:lvl7pPr marL="2438180" algn="l" defTabSz="406365" rtl="0" eaLnBrk="1" latinLnBrk="0" hangingPunct="1">
        <a:defRPr sz="1600" kern="1200">
          <a:solidFill>
            <a:schemeClr val="tx1"/>
          </a:solidFill>
          <a:latin typeface="+mn-lt"/>
          <a:ea typeface="+mn-ea"/>
          <a:cs typeface="+mn-cs"/>
        </a:defRPr>
      </a:lvl7pPr>
      <a:lvl8pPr marL="2844545" algn="l" defTabSz="406365" rtl="0" eaLnBrk="1" latinLnBrk="0" hangingPunct="1">
        <a:defRPr sz="1600" kern="1200">
          <a:solidFill>
            <a:schemeClr val="tx1"/>
          </a:solidFill>
          <a:latin typeface="+mn-lt"/>
          <a:ea typeface="+mn-ea"/>
          <a:cs typeface="+mn-cs"/>
        </a:defRPr>
      </a:lvl8pPr>
      <a:lvl9pPr marL="3250908" algn="l" defTabSz="406365"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jpe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jpe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7477557" y="789881"/>
            <a:ext cx="3155535" cy="1764200"/>
          </a:xfrm>
          <a:prstGeom prst="rect">
            <a:avLst/>
          </a:prstGeom>
        </p:spPr>
      </p:pic>
      <p:sp>
        <p:nvSpPr>
          <p:cNvPr id="67" name="Rectangle 66"/>
          <p:cNvSpPr/>
          <p:nvPr/>
        </p:nvSpPr>
        <p:spPr>
          <a:xfrm>
            <a:off x="8515433" y="2585604"/>
            <a:ext cx="20643218" cy="778803"/>
          </a:xfrm>
          <a:prstGeom prst="rect">
            <a:avLst/>
          </a:prstGeom>
        </p:spPr>
        <p:txBody>
          <a:bodyPr wrap="square">
            <a:spAutoFit/>
          </a:bodyPr>
          <a:lstStyle/>
          <a:p>
            <a:pPr algn="ctr">
              <a:lnSpc>
                <a:spcPct val="120000"/>
              </a:lnSpc>
            </a:pPr>
            <a:r>
              <a:rPr lang="en-US" altLang="zh-CN" sz="4000" dirty="0">
                <a:latin typeface="Arial" panose="020B0604020202020204" pitchFamily="34" charset="0"/>
                <a:cs typeface="Arial" panose="020B0604020202020204" pitchFamily="34" charset="0"/>
              </a:rPr>
              <a:t>Weibo Gao</a:t>
            </a:r>
            <a:r>
              <a:rPr lang="en-US" altLang="zh-CN" sz="4000" baseline="30000" dirty="0">
                <a:latin typeface="Arial" panose="020B0604020202020204" pitchFamily="34" charset="0"/>
                <a:cs typeface="Arial" panose="020B0604020202020204" pitchFamily="34" charset="0"/>
              </a:rPr>
              <a:t>1</a:t>
            </a:r>
            <a:r>
              <a:rPr lang="en-US" altLang="zh-CN"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Juncheng</a:t>
            </a:r>
            <a:r>
              <a:rPr lang="en-US" sz="4000" dirty="0">
                <a:latin typeface="Arial" panose="020B0604020202020204" pitchFamily="34" charset="0"/>
                <a:cs typeface="Arial" panose="020B0604020202020204" pitchFamily="34" charset="0"/>
              </a:rPr>
              <a:t> Zhou</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Antonio Di Lallo</a:t>
            </a:r>
            <a:r>
              <a:rPr lang="en-US" altLang="zh-CN"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Hao Su</a:t>
            </a:r>
            <a:r>
              <a:rPr lang="en-US" sz="4000" baseline="30000" dirty="0">
                <a:latin typeface="Arial" panose="020B0604020202020204" pitchFamily="34" charset="0"/>
                <a:cs typeface="Arial" panose="020B0604020202020204" pitchFamily="34" charset="0"/>
              </a:rPr>
              <a:t>1∗</a:t>
            </a:r>
          </a:p>
        </p:txBody>
      </p:sp>
      <p:sp>
        <p:nvSpPr>
          <p:cNvPr id="159" name="Rectangle 158"/>
          <p:cNvSpPr/>
          <p:nvPr/>
        </p:nvSpPr>
        <p:spPr>
          <a:xfrm>
            <a:off x="5855149" y="282747"/>
            <a:ext cx="26158040" cy="2308324"/>
          </a:xfrm>
          <a:prstGeom prst="rect">
            <a:avLst/>
          </a:prstGeom>
        </p:spPr>
        <p:txBody>
          <a:bodyPr wrap="square">
            <a:spAutoFit/>
          </a:bodyPr>
          <a:lstStyle/>
          <a:p>
            <a:pPr algn="ctr"/>
            <a:r>
              <a:rPr lang="en-US" altLang="zh-CN" sz="7200" b="1">
                <a:latin typeface="Arial" panose="020B0604020202020204" pitchFamily="34" charset="0"/>
                <a:cs typeface="Arial" panose="020B0604020202020204" pitchFamily="34" charset="0"/>
              </a:rPr>
              <a:t>Soft Exosuit </a:t>
            </a:r>
            <a:r>
              <a:rPr lang="en-US" altLang="zh-CN" sz="7200" b="1" dirty="0">
                <a:latin typeface="Arial" panose="020B0604020202020204" pitchFamily="34" charset="0"/>
                <a:cs typeface="Arial" panose="020B0604020202020204" pitchFamily="34" charset="0"/>
              </a:rPr>
              <a:t>for Shoulder Assistance Toward </a:t>
            </a:r>
          </a:p>
          <a:p>
            <a:pPr algn="ctr"/>
            <a:r>
              <a:rPr lang="en-US" altLang="zh-CN" sz="7200" b="1" dirty="0">
                <a:latin typeface="Arial" panose="020B0604020202020204" pitchFamily="34" charset="0"/>
                <a:cs typeface="Arial" panose="020B0604020202020204" pitchFamily="34" charset="0"/>
              </a:rPr>
              <a:t>Individuals with Amyotrophic Lateral Sclerosis</a:t>
            </a:r>
            <a:endParaRPr lang="en-US" altLang="zh-CN" sz="7200" b="1" dirty="0">
              <a:latin typeface="Arial" panose="020B0604020202020204" pitchFamily="34" charset="0"/>
              <a:ea typeface="Arial Unicode MS" pitchFamily="34" charset="-122"/>
              <a:cs typeface="Arial" panose="020B0604020202020204" pitchFamily="34" charset="0"/>
            </a:endParaRPr>
          </a:p>
        </p:txBody>
      </p:sp>
      <p:sp>
        <p:nvSpPr>
          <p:cNvPr id="115" name="TextBox 114">
            <a:extLst>
              <a:ext uri="{FF2B5EF4-FFF2-40B4-BE49-F238E27FC236}">
                <a16:creationId xmlns:a16="http://schemas.microsoft.com/office/drawing/2014/main" id="{7BE4BF9E-B5E8-4F88-9ACC-6DA57FE703FC}"/>
              </a:ext>
            </a:extLst>
          </p:cNvPr>
          <p:cNvSpPr txBox="1"/>
          <p:nvPr/>
        </p:nvSpPr>
        <p:spPr>
          <a:xfrm>
            <a:off x="37568639" y="2591071"/>
            <a:ext cx="5993333"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Website: http://</a:t>
            </a:r>
            <a:r>
              <a:rPr lang="en-US" dirty="0" err="1">
                <a:latin typeface="Arial" panose="020B0604020202020204" pitchFamily="34" charset="0"/>
                <a:cs typeface="Arial" panose="020B0604020202020204" pitchFamily="34" charset="0"/>
              </a:rPr>
              <a:t>haosu-robotics.github.io</a:t>
            </a:r>
            <a:r>
              <a:rPr lang="en-US" dirty="0">
                <a:latin typeface="Arial" panose="020B0604020202020204" pitchFamily="34" charset="0"/>
                <a:cs typeface="Arial" panose="020B0604020202020204" pitchFamily="34" charset="0"/>
              </a:rPr>
              <a:t> </a:t>
            </a:r>
          </a:p>
        </p:txBody>
      </p:sp>
      <p:sp>
        <p:nvSpPr>
          <p:cNvPr id="181" name="Slide Number Placeholder 3">
            <a:extLst>
              <a:ext uri="{FF2B5EF4-FFF2-40B4-BE49-F238E27FC236}">
                <a16:creationId xmlns:a16="http://schemas.microsoft.com/office/drawing/2014/main" id="{1BED9128-76F7-49E2-8065-896B988A9348}"/>
              </a:ext>
            </a:extLst>
          </p:cNvPr>
          <p:cNvSpPr txBox="1">
            <a:spLocks/>
          </p:cNvSpPr>
          <p:nvPr/>
        </p:nvSpPr>
        <p:spPr>
          <a:xfrm>
            <a:off x="36688948" y="8928944"/>
            <a:ext cx="2438400" cy="324556"/>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a:lstStyle>
          <a:p>
            <a:r>
              <a:rPr lang="en-US" altLang="zh-CN" sz="2133">
                <a:latin typeface="Arial" panose="020B0604020202020204" pitchFamily="34" charset="0"/>
                <a:cs typeface="Arial" panose="020B0604020202020204" pitchFamily="34" charset="0"/>
              </a:rPr>
              <a:t> </a:t>
            </a:r>
            <a:endParaRPr lang="zh-CN" altLang="en-US" sz="2133" dirty="0">
              <a:latin typeface="Arial" panose="020B0604020202020204" pitchFamily="34" charset="0"/>
              <a:cs typeface="Arial" panose="020B0604020202020204" pitchFamily="34" charset="0"/>
            </a:endParaRPr>
          </a:p>
        </p:txBody>
      </p:sp>
      <p:sp>
        <p:nvSpPr>
          <p:cNvPr id="190" name="Rectangle 189">
            <a:extLst>
              <a:ext uri="{FF2B5EF4-FFF2-40B4-BE49-F238E27FC236}">
                <a16:creationId xmlns:a16="http://schemas.microsoft.com/office/drawing/2014/main" id="{0FC1CCC5-769C-4C0B-A63B-94679E2A514C}"/>
              </a:ext>
            </a:extLst>
          </p:cNvPr>
          <p:cNvSpPr/>
          <p:nvPr/>
        </p:nvSpPr>
        <p:spPr bwMode="auto">
          <a:xfrm>
            <a:off x="527367" y="6184475"/>
            <a:ext cx="10515600" cy="8210101"/>
          </a:xfrm>
          <a:prstGeom prst="rect">
            <a:avLst/>
          </a:prstGeom>
          <a:noFill/>
          <a:ln w="9525" cap="flat" cmpd="sng" algn="ctr">
            <a:solidFill>
              <a:schemeClr val="tx1"/>
            </a:solidFill>
            <a:prstDash val="solid"/>
            <a:round/>
            <a:headEnd type="none" w="med" len="med"/>
            <a:tailEnd type="none" w="med" len="med"/>
          </a:ln>
          <a:effectLst/>
        </p:spPr>
        <p:txBody>
          <a:bodyPr vert="horz" wrap="square" lIns="81280" tIns="40640" rIns="81280" bIns="40640" numCol="1" rtlCol="0" anchor="t" anchorCtr="0" compatLnSpc="1">
            <a:prstTxWarp prst="textNoShape">
              <a:avLst/>
            </a:prstTxWarp>
          </a:bodyPr>
          <a:lstStyle/>
          <a:p>
            <a:pPr defTabSz="812748"/>
            <a:endParaRPr lang="en-US" sz="1828">
              <a:latin typeface="Arial" panose="020B0604020202020204" pitchFamily="34" charset="0"/>
              <a:cs typeface="Arial" panose="020B0604020202020204" pitchFamily="34" charset="0"/>
            </a:endParaRPr>
          </a:p>
        </p:txBody>
      </p:sp>
      <p:sp>
        <p:nvSpPr>
          <p:cNvPr id="254" name="Rectangle 253">
            <a:extLst>
              <a:ext uri="{FF2B5EF4-FFF2-40B4-BE49-F238E27FC236}">
                <a16:creationId xmlns:a16="http://schemas.microsoft.com/office/drawing/2014/main" id="{1DE25AA0-8B22-43EB-B239-71C5FBF414BA}"/>
              </a:ext>
            </a:extLst>
          </p:cNvPr>
          <p:cNvSpPr/>
          <p:nvPr/>
        </p:nvSpPr>
        <p:spPr bwMode="auto">
          <a:xfrm>
            <a:off x="11655408" y="6154110"/>
            <a:ext cx="9784080" cy="10253419"/>
          </a:xfrm>
          <a:prstGeom prst="rect">
            <a:avLst/>
          </a:prstGeom>
          <a:noFill/>
          <a:ln w="9525" cap="flat" cmpd="sng" algn="ctr">
            <a:solidFill>
              <a:schemeClr val="tx1"/>
            </a:solidFill>
            <a:prstDash val="solid"/>
            <a:round/>
            <a:headEnd type="none" w="med" len="med"/>
            <a:tailEnd type="none" w="med" len="med"/>
          </a:ln>
          <a:effectLst/>
        </p:spPr>
        <p:txBody>
          <a:bodyPr vert="horz" wrap="square" lIns="81280" tIns="40640" rIns="81280" bIns="40640" numCol="1" rtlCol="0" anchor="t" anchorCtr="0" compatLnSpc="1">
            <a:prstTxWarp prst="textNoShape">
              <a:avLst/>
            </a:prstTxWarp>
          </a:bodyPr>
          <a:lstStyle/>
          <a:p>
            <a:pPr defTabSz="812748"/>
            <a:endParaRPr lang="en-US" sz="1828">
              <a:latin typeface="Arial" panose="020B0604020202020204" pitchFamily="34" charset="0"/>
              <a:cs typeface="Arial" panose="020B0604020202020204" pitchFamily="34" charset="0"/>
            </a:endParaRPr>
          </a:p>
        </p:txBody>
      </p:sp>
      <p:sp>
        <p:nvSpPr>
          <p:cNvPr id="291" name="Rectangle 290">
            <a:extLst>
              <a:ext uri="{FF2B5EF4-FFF2-40B4-BE49-F238E27FC236}">
                <a16:creationId xmlns:a16="http://schemas.microsoft.com/office/drawing/2014/main" id="{A5535427-A2DF-4618-B49D-CAFDF385A2B7}"/>
              </a:ext>
            </a:extLst>
          </p:cNvPr>
          <p:cNvSpPr/>
          <p:nvPr/>
        </p:nvSpPr>
        <p:spPr bwMode="auto">
          <a:xfrm>
            <a:off x="527367" y="15401726"/>
            <a:ext cx="10515600" cy="16607610"/>
          </a:xfrm>
          <a:prstGeom prst="rect">
            <a:avLst/>
          </a:prstGeom>
          <a:noFill/>
          <a:ln w="9525" cap="flat" cmpd="sng" algn="ctr">
            <a:solidFill>
              <a:schemeClr val="tx1"/>
            </a:solidFill>
            <a:prstDash val="solid"/>
            <a:round/>
            <a:headEnd type="none" w="med" len="med"/>
            <a:tailEnd type="none" w="med" len="med"/>
          </a:ln>
          <a:effectLst/>
        </p:spPr>
        <p:txBody>
          <a:bodyPr vert="horz" wrap="square" lIns="81280" tIns="40640" rIns="81280" bIns="40640" numCol="1" rtlCol="0" anchor="t" anchorCtr="0" compatLnSpc="1">
            <a:prstTxWarp prst="textNoShape">
              <a:avLst/>
            </a:prstTxWarp>
          </a:bodyPr>
          <a:lstStyle/>
          <a:p>
            <a:pPr defTabSz="812748"/>
            <a:endParaRPr lang="en-US" sz="1828">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5F3B9E0-442A-49B7-9A92-BF07AF706131}"/>
              </a:ext>
            </a:extLst>
          </p:cNvPr>
          <p:cNvSpPr/>
          <p:nvPr/>
        </p:nvSpPr>
        <p:spPr bwMode="auto">
          <a:xfrm>
            <a:off x="32970392" y="6243477"/>
            <a:ext cx="10332720" cy="17302323"/>
          </a:xfrm>
          <a:prstGeom prst="rect">
            <a:avLst/>
          </a:prstGeom>
          <a:noFill/>
          <a:ln w="9525" cap="flat" cmpd="sng" algn="ctr">
            <a:solidFill>
              <a:schemeClr val="tx1"/>
            </a:solidFill>
            <a:prstDash val="solid"/>
            <a:round/>
            <a:headEnd type="none" w="med" len="med"/>
            <a:tailEnd type="none" w="med" len="med"/>
          </a:ln>
          <a:effectLst/>
        </p:spPr>
        <p:txBody>
          <a:bodyPr vert="horz" wrap="square" lIns="81280" tIns="40640" rIns="81280" bIns="40640" numCol="1" rtlCol="0" anchor="t" anchorCtr="0" compatLnSpc="1">
            <a:prstTxWarp prst="textNoShape">
              <a:avLst/>
            </a:prstTxWarp>
          </a:bodyPr>
          <a:lstStyle/>
          <a:p>
            <a:pPr defTabSz="812748"/>
            <a:endParaRPr lang="en-US" sz="1828">
              <a:latin typeface="Arial" panose="020B0604020202020204" pitchFamily="34" charset="0"/>
              <a:cs typeface="Arial" panose="020B0604020202020204" pitchFamily="34" charset="0"/>
            </a:endParaRPr>
          </a:p>
        </p:txBody>
      </p:sp>
      <p:sp>
        <p:nvSpPr>
          <p:cNvPr id="28" name="Content Placeholder 2">
            <a:extLst>
              <a:ext uri="{FF2B5EF4-FFF2-40B4-BE49-F238E27FC236}">
                <a16:creationId xmlns:a16="http://schemas.microsoft.com/office/drawing/2014/main" id="{0CDC9A0C-AC94-4030-8241-EAFE47D9F6D4}"/>
              </a:ext>
            </a:extLst>
          </p:cNvPr>
          <p:cNvSpPr txBox="1">
            <a:spLocks/>
          </p:cNvSpPr>
          <p:nvPr/>
        </p:nvSpPr>
        <p:spPr>
          <a:xfrm>
            <a:off x="555461" y="6432558"/>
            <a:ext cx="10255667" cy="3770576"/>
          </a:xfrm>
          <a:prstGeom prst="rect">
            <a:avLst/>
          </a:prstGeom>
        </p:spPr>
        <p:txBody>
          <a:bodyPr>
            <a:noAutofit/>
          </a:bodyPr>
          <a:lstStyle>
            <a:lvl1pPr marL="863578" indent="-863578" algn="l" defTabSz="2306581" rtl="0" eaLnBrk="0" fontAlgn="base" hangingPunct="0">
              <a:spcBef>
                <a:spcPct val="20000"/>
              </a:spcBef>
              <a:spcAft>
                <a:spcPct val="0"/>
              </a:spcAft>
              <a:buChar char="•"/>
              <a:defRPr sz="8000">
                <a:solidFill>
                  <a:schemeClr val="tx1"/>
                </a:solidFill>
                <a:latin typeface="+mn-lt"/>
                <a:ea typeface="+mn-ea"/>
                <a:cs typeface="+mn-cs"/>
              </a:defRPr>
            </a:lvl1pPr>
            <a:lvl2pPr marL="1873204" indent="-720707" algn="l" defTabSz="2306581" rtl="0" eaLnBrk="0" fontAlgn="base" hangingPunct="0">
              <a:spcBef>
                <a:spcPct val="20000"/>
              </a:spcBef>
              <a:spcAft>
                <a:spcPct val="0"/>
              </a:spcAft>
              <a:buChar char="–"/>
              <a:defRPr sz="7100">
                <a:solidFill>
                  <a:schemeClr val="tx1"/>
                </a:solidFill>
                <a:latin typeface="+mn-lt"/>
                <a:ea typeface="ＭＳ Ｐゴシック" charset="-128"/>
              </a:defRPr>
            </a:lvl2pPr>
            <a:lvl3pPr marL="2882828" indent="-576248" algn="l" defTabSz="2306581" rtl="0" eaLnBrk="0" fontAlgn="base" hangingPunct="0">
              <a:spcBef>
                <a:spcPct val="20000"/>
              </a:spcBef>
              <a:spcAft>
                <a:spcPct val="0"/>
              </a:spcAft>
              <a:buChar char="•"/>
              <a:defRPr sz="6100">
                <a:solidFill>
                  <a:schemeClr val="tx1"/>
                </a:solidFill>
                <a:latin typeface="+mn-lt"/>
                <a:ea typeface="ＭＳ Ｐゴシック" charset="-128"/>
              </a:defRPr>
            </a:lvl3pPr>
            <a:lvl4pPr marL="4038499" indent="-579424" algn="l" defTabSz="2306581" rtl="0" eaLnBrk="0" fontAlgn="base" hangingPunct="0">
              <a:spcBef>
                <a:spcPct val="20000"/>
              </a:spcBef>
              <a:spcAft>
                <a:spcPct val="0"/>
              </a:spcAft>
              <a:buChar char="–"/>
              <a:defRPr sz="4900">
                <a:solidFill>
                  <a:schemeClr val="tx1"/>
                </a:solidFill>
                <a:latin typeface="+mn-lt"/>
                <a:ea typeface="ＭＳ Ｐゴシック" charset="-128"/>
              </a:defRPr>
            </a:lvl4pPr>
            <a:lvl5pPr marL="5190996" indent="-576248" algn="l" defTabSz="2306581" rtl="0" eaLnBrk="0" fontAlgn="base" hangingPunct="0">
              <a:spcBef>
                <a:spcPct val="20000"/>
              </a:spcBef>
              <a:spcAft>
                <a:spcPct val="0"/>
              </a:spcAft>
              <a:buChar char="»"/>
              <a:defRPr sz="4900">
                <a:solidFill>
                  <a:schemeClr val="tx1"/>
                </a:solidFill>
                <a:latin typeface="+mn-lt"/>
                <a:ea typeface="ＭＳ Ｐゴシック" charset="-128"/>
              </a:defRPr>
            </a:lvl5pPr>
            <a:lvl6pPr marL="5648184" indent="-576248" algn="l" defTabSz="2306581" rtl="0" eaLnBrk="0" fontAlgn="base" hangingPunct="0">
              <a:spcBef>
                <a:spcPct val="20000"/>
              </a:spcBef>
              <a:spcAft>
                <a:spcPct val="0"/>
              </a:spcAft>
              <a:buChar char="»"/>
              <a:defRPr sz="4900">
                <a:solidFill>
                  <a:schemeClr val="tx1"/>
                </a:solidFill>
                <a:latin typeface="+mn-lt"/>
                <a:ea typeface="ＭＳ Ｐゴシック" charset="-128"/>
              </a:defRPr>
            </a:lvl6pPr>
            <a:lvl7pPr marL="6105373" indent="-576248" algn="l" defTabSz="2306581" rtl="0" eaLnBrk="0" fontAlgn="base" hangingPunct="0">
              <a:spcBef>
                <a:spcPct val="20000"/>
              </a:spcBef>
              <a:spcAft>
                <a:spcPct val="0"/>
              </a:spcAft>
              <a:buChar char="»"/>
              <a:defRPr sz="4900">
                <a:solidFill>
                  <a:schemeClr val="tx1"/>
                </a:solidFill>
                <a:latin typeface="+mn-lt"/>
                <a:ea typeface="ＭＳ Ｐゴシック" charset="-128"/>
              </a:defRPr>
            </a:lvl7pPr>
            <a:lvl8pPr marL="6562561" indent="-576248" algn="l" defTabSz="2306581" rtl="0" eaLnBrk="0" fontAlgn="base" hangingPunct="0">
              <a:spcBef>
                <a:spcPct val="20000"/>
              </a:spcBef>
              <a:spcAft>
                <a:spcPct val="0"/>
              </a:spcAft>
              <a:buChar char="»"/>
              <a:defRPr sz="4900">
                <a:solidFill>
                  <a:schemeClr val="tx1"/>
                </a:solidFill>
                <a:latin typeface="+mn-lt"/>
                <a:ea typeface="ＭＳ Ｐゴシック" charset="-128"/>
              </a:defRPr>
            </a:lvl8pPr>
            <a:lvl9pPr marL="7019750" indent="-576248" algn="l" defTabSz="2306581" rtl="0" eaLnBrk="0" fontAlgn="base" hangingPunct="0">
              <a:spcBef>
                <a:spcPct val="20000"/>
              </a:spcBef>
              <a:spcAft>
                <a:spcPct val="0"/>
              </a:spcAft>
              <a:buChar char="»"/>
              <a:defRPr sz="4900">
                <a:solidFill>
                  <a:schemeClr val="tx1"/>
                </a:solidFill>
                <a:latin typeface="+mn-lt"/>
                <a:ea typeface="ＭＳ Ｐゴシック" charset="-128"/>
              </a:defRPr>
            </a:lvl9pPr>
          </a:lstStyle>
          <a:p>
            <a:pPr marL="609585" indent="-609585" algn="just">
              <a:spcBef>
                <a:spcPts val="800"/>
              </a:spcBef>
            </a:pPr>
            <a:r>
              <a:rPr lang="en-US" sz="2800" kern="0" dirty="0">
                <a:latin typeface="Arial" panose="020B0604020202020204" pitchFamily="34" charset="0"/>
                <a:cs typeface="Arial" panose="020B0604020202020204" pitchFamily="34" charset="0"/>
              </a:rPr>
              <a:t>The goal of this project is to accelerate the development and translation of modular portable soft exosuits (powered orthosis) for ALS individuals with residual movements and investigate their efficacy in restoring physical functions in clinic and home settings.</a:t>
            </a:r>
          </a:p>
          <a:p>
            <a:pPr marL="609585" indent="-609585" algn="just">
              <a:spcBef>
                <a:spcPts val="800"/>
              </a:spcBef>
            </a:pPr>
            <a:r>
              <a:rPr lang="en-US" sz="2800" kern="0" dirty="0">
                <a:latin typeface="Arial" panose="020B0604020202020204" pitchFamily="34" charset="0"/>
                <a:cs typeface="Arial" panose="020B0604020202020204" pitchFamily="34" charset="0"/>
              </a:rPr>
              <a:t>Preliminary results indicate the potential of our robot to assist in daily functional movements.</a:t>
            </a:r>
          </a:p>
        </p:txBody>
      </p:sp>
      <p:pic>
        <p:nvPicPr>
          <p:cNvPr id="7" name="Picture 6">
            <a:extLst>
              <a:ext uri="{FF2B5EF4-FFF2-40B4-BE49-F238E27FC236}">
                <a16:creationId xmlns:a16="http://schemas.microsoft.com/office/drawing/2014/main" id="{F6FBB2AF-D199-4352-B0C4-4517702855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78243" y="6519483"/>
            <a:ext cx="9051005" cy="5020368"/>
          </a:xfrm>
          <a:prstGeom prst="rect">
            <a:avLst/>
          </a:prstGeom>
        </p:spPr>
      </p:pic>
      <p:sp>
        <p:nvSpPr>
          <p:cNvPr id="96" name="Rectangle 95">
            <a:extLst>
              <a:ext uri="{FF2B5EF4-FFF2-40B4-BE49-F238E27FC236}">
                <a16:creationId xmlns:a16="http://schemas.microsoft.com/office/drawing/2014/main" id="{3DAE4C38-E92F-4764-889E-4FD182E172F4}"/>
              </a:ext>
            </a:extLst>
          </p:cNvPr>
          <p:cNvSpPr/>
          <p:nvPr/>
        </p:nvSpPr>
        <p:spPr bwMode="auto">
          <a:xfrm>
            <a:off x="22066505" y="6243478"/>
            <a:ext cx="10332720" cy="25764756"/>
          </a:xfrm>
          <a:prstGeom prst="rect">
            <a:avLst/>
          </a:prstGeom>
          <a:noFill/>
          <a:ln w="9525" cap="flat" cmpd="sng" algn="ctr">
            <a:solidFill>
              <a:schemeClr val="tx1"/>
            </a:solidFill>
            <a:prstDash val="solid"/>
            <a:round/>
            <a:headEnd type="none" w="med" len="med"/>
            <a:tailEnd type="none" w="med" len="med"/>
          </a:ln>
          <a:effectLst/>
        </p:spPr>
        <p:txBody>
          <a:bodyPr vert="horz" wrap="square" lIns="81280" tIns="40640" rIns="81280" bIns="40640" numCol="1" rtlCol="0" anchor="t" anchorCtr="0" compatLnSpc="1">
            <a:prstTxWarp prst="textNoShape">
              <a:avLst/>
            </a:prstTxWarp>
          </a:bodyPr>
          <a:lstStyle/>
          <a:p>
            <a:pPr defTabSz="812748"/>
            <a:endParaRPr lang="en-US" sz="1828">
              <a:latin typeface="Arial" panose="020B0604020202020204" pitchFamily="34" charset="0"/>
              <a:cs typeface="Arial" panose="020B0604020202020204" pitchFamily="34" charset="0"/>
            </a:endParaRPr>
          </a:p>
        </p:txBody>
      </p:sp>
      <p:sp>
        <p:nvSpPr>
          <p:cNvPr id="117" name="Rectangle 116">
            <a:extLst>
              <a:ext uri="{FF2B5EF4-FFF2-40B4-BE49-F238E27FC236}">
                <a16:creationId xmlns:a16="http://schemas.microsoft.com/office/drawing/2014/main" id="{A2FF8372-0E46-4CFE-A1AD-5902C0A490AB}"/>
              </a:ext>
            </a:extLst>
          </p:cNvPr>
          <p:cNvSpPr/>
          <p:nvPr/>
        </p:nvSpPr>
        <p:spPr bwMode="auto">
          <a:xfrm>
            <a:off x="32970392" y="24568232"/>
            <a:ext cx="10332720" cy="7441104"/>
          </a:xfrm>
          <a:prstGeom prst="rect">
            <a:avLst/>
          </a:prstGeom>
          <a:noFill/>
          <a:ln w="9525" cap="flat" cmpd="sng" algn="ctr">
            <a:solidFill>
              <a:schemeClr val="tx1"/>
            </a:solidFill>
            <a:prstDash val="solid"/>
            <a:round/>
            <a:headEnd type="none" w="med" len="med"/>
            <a:tailEnd type="none" w="med" len="med"/>
          </a:ln>
          <a:effectLst/>
        </p:spPr>
        <p:txBody>
          <a:bodyPr vert="horz" wrap="square" lIns="81280" tIns="40640" rIns="81280" bIns="40640" numCol="1" rtlCol="0" anchor="t" anchorCtr="0" compatLnSpc="1">
            <a:prstTxWarp prst="textNoShape">
              <a:avLst/>
            </a:prstTxWarp>
          </a:bodyPr>
          <a:lstStyle/>
          <a:p>
            <a:pPr defTabSz="812748"/>
            <a:endParaRPr lang="en-US" sz="1828">
              <a:latin typeface="Arial" panose="020B0604020202020204" pitchFamily="34" charset="0"/>
              <a:cs typeface="Arial" panose="020B0604020202020204" pitchFamily="34" charset="0"/>
            </a:endParaRPr>
          </a:p>
        </p:txBody>
      </p:sp>
      <p:sp>
        <p:nvSpPr>
          <p:cNvPr id="246" name="Rectangle 245">
            <a:extLst>
              <a:ext uri="{FF2B5EF4-FFF2-40B4-BE49-F238E27FC236}">
                <a16:creationId xmlns:a16="http://schemas.microsoft.com/office/drawing/2014/main" id="{29B9D4BD-F083-406F-81DC-9778F8315140}"/>
              </a:ext>
            </a:extLst>
          </p:cNvPr>
          <p:cNvSpPr/>
          <p:nvPr/>
        </p:nvSpPr>
        <p:spPr>
          <a:xfrm>
            <a:off x="33151212" y="24604206"/>
            <a:ext cx="9989117" cy="7171194"/>
          </a:xfrm>
          <a:prstGeom prst="rect">
            <a:avLst/>
          </a:prstGeom>
        </p:spPr>
        <p:txBody>
          <a:bodyPr wrap="square">
            <a:spAutoFit/>
          </a:bodyPr>
          <a:lstStyle/>
          <a:p>
            <a:pPr marL="457200" indent="-457200" algn="just">
              <a:buFont typeface="+mj-lt"/>
              <a:buAutoNum type="arabicPeriod"/>
            </a:pPr>
            <a:r>
              <a:rPr lang="en-US" sz="2000" dirty="0">
                <a:latin typeface="Arial" panose="020B0604020202020204" pitchFamily="34" charset="0"/>
                <a:ea typeface="Tahoma" panose="020B0604030504040204" pitchFamily="34" charset="0"/>
                <a:cs typeface="Arial" panose="020B0604020202020204" pitchFamily="34" charset="0"/>
              </a:rPr>
              <a:t>Huang TH, Zhang S, Yu S, MacLean MK, Zhu J, Di Lallo A, Jiao C, </a:t>
            </a:r>
            <a:r>
              <a:rPr lang="en-US" sz="2000" dirty="0" err="1">
                <a:latin typeface="Arial" panose="020B0604020202020204" pitchFamily="34" charset="0"/>
                <a:ea typeface="Tahoma" panose="020B0604030504040204" pitchFamily="34" charset="0"/>
                <a:cs typeface="Arial" panose="020B0604020202020204" pitchFamily="34" charset="0"/>
              </a:rPr>
              <a:t>Bulea</a:t>
            </a:r>
            <a:r>
              <a:rPr lang="en-US" sz="2000" dirty="0">
                <a:latin typeface="Arial" panose="020B0604020202020204" pitchFamily="34" charset="0"/>
                <a:ea typeface="Tahoma" panose="020B0604030504040204" pitchFamily="34" charset="0"/>
                <a:cs typeface="Arial" panose="020B0604020202020204" pitchFamily="34" charset="0"/>
              </a:rPr>
              <a:t> TC, Zheng M, Su H. Modeling and stiffness-based continuous torque control of lightweight quasi-direct-drive knee exoskeletons for versatile walking assistance. IEEE Transactions on Robotics. 2022 Jun 3;38(3):1442-59.</a:t>
            </a:r>
          </a:p>
          <a:p>
            <a:pPr marL="457200" indent="-457200" algn="just">
              <a:buFont typeface="+mj-lt"/>
              <a:buAutoNum type="arabicPeriod"/>
            </a:pPr>
            <a:r>
              <a:rPr lang="en-US" sz="2000" dirty="0">
                <a:latin typeface="Arial" panose="020B0604020202020204" pitchFamily="34" charset="0"/>
                <a:ea typeface="Tahoma" panose="020B0604030504040204" pitchFamily="34" charset="0"/>
                <a:cs typeface="Arial" panose="020B0604020202020204" pitchFamily="34" charset="0"/>
              </a:rPr>
              <a:t>Zhu J, Jiao C, Dominguez I, Yu S, Su H. Design and backdrivability modeling of a portable high torque robotic knee prosthesis with intrinsic compliance for agile activities. IEEE/ASME Transactions on Mechatronics. 2022 Jun 3;27(4):1837-45.</a:t>
            </a:r>
          </a:p>
          <a:p>
            <a:pPr marL="457200" indent="-457200" algn="just">
              <a:buFont typeface="+mj-lt"/>
              <a:buAutoNum type="arabicPeriod"/>
            </a:pPr>
            <a:r>
              <a:rPr lang="en-US" sz="2000" dirty="0">
                <a:latin typeface="Arial" panose="020B0604020202020204" pitchFamily="34" charset="0"/>
                <a:ea typeface="Tahoma" panose="020B0604030504040204" pitchFamily="34" charset="0"/>
                <a:cs typeface="Arial" panose="020B0604020202020204" pitchFamily="34" charset="0"/>
              </a:rPr>
              <a:t>Luo S, </a:t>
            </a:r>
            <a:r>
              <a:rPr lang="en-US" sz="2000" dirty="0" err="1">
                <a:latin typeface="Arial" panose="020B0604020202020204" pitchFamily="34" charset="0"/>
                <a:ea typeface="Tahoma" panose="020B0604030504040204" pitchFamily="34" charset="0"/>
                <a:cs typeface="Arial" panose="020B0604020202020204" pitchFamily="34" charset="0"/>
              </a:rPr>
              <a:t>Androwis</a:t>
            </a:r>
            <a:r>
              <a:rPr lang="en-US" sz="2000" dirty="0">
                <a:latin typeface="Arial" panose="020B0604020202020204" pitchFamily="34" charset="0"/>
                <a:ea typeface="Tahoma" panose="020B0604030504040204" pitchFamily="34" charset="0"/>
                <a:cs typeface="Arial" panose="020B0604020202020204" pitchFamily="34" charset="0"/>
              </a:rPr>
              <a:t> G, </a:t>
            </a:r>
            <a:r>
              <a:rPr lang="en-US" sz="2000" dirty="0" err="1">
                <a:latin typeface="Arial" panose="020B0604020202020204" pitchFamily="34" charset="0"/>
                <a:ea typeface="Tahoma" panose="020B0604030504040204" pitchFamily="34" charset="0"/>
                <a:cs typeface="Arial" panose="020B0604020202020204" pitchFamily="34" charset="0"/>
              </a:rPr>
              <a:t>Adamovich</a:t>
            </a:r>
            <a:r>
              <a:rPr lang="en-US" sz="2000" dirty="0">
                <a:latin typeface="Arial" panose="020B0604020202020204" pitchFamily="34" charset="0"/>
                <a:ea typeface="Tahoma" panose="020B0604030504040204" pitchFamily="34" charset="0"/>
                <a:cs typeface="Arial" panose="020B0604020202020204" pitchFamily="34" charset="0"/>
              </a:rPr>
              <a:t> S, Nunez E, Su H, Zhou X. Robust walking control of a lower limb rehabilitation exoskeleton coupled with a musculoskeletal model via deep reinforcement learning. Journal of </a:t>
            </a:r>
            <a:r>
              <a:rPr lang="en-US" sz="2000" dirty="0" err="1">
                <a:latin typeface="Arial" panose="020B0604020202020204" pitchFamily="34" charset="0"/>
                <a:ea typeface="Tahoma" panose="020B0604030504040204" pitchFamily="34" charset="0"/>
                <a:cs typeface="Arial" panose="020B0604020202020204" pitchFamily="34" charset="0"/>
              </a:rPr>
              <a:t>neuroengineering</a:t>
            </a:r>
            <a:r>
              <a:rPr lang="en-US" sz="2000" dirty="0">
                <a:latin typeface="Arial" panose="020B0604020202020204" pitchFamily="34" charset="0"/>
                <a:ea typeface="Tahoma" panose="020B0604030504040204" pitchFamily="34" charset="0"/>
                <a:cs typeface="Arial" panose="020B0604020202020204" pitchFamily="34" charset="0"/>
              </a:rPr>
              <a:t> and rehabilitation. 2023 Mar 19;20(1):34.</a:t>
            </a:r>
          </a:p>
          <a:p>
            <a:pPr marL="457200" indent="-457200" algn="just">
              <a:buFont typeface="+mj-lt"/>
              <a:buAutoNum type="arabicPeriod"/>
            </a:pPr>
            <a:r>
              <a:rPr lang="en-US" sz="2000" dirty="0">
                <a:latin typeface="Arial" panose="020B0604020202020204" pitchFamily="34" charset="0"/>
                <a:ea typeface="Tahoma" panose="020B0604030504040204" pitchFamily="34" charset="0"/>
                <a:cs typeface="Arial" panose="020B0604020202020204" pitchFamily="34" charset="0"/>
              </a:rPr>
              <a:t>Gao W, Di Lallo A, Su H, “A Portable Powered Soft Exoskeleton for Shoulder Assistance During Functional Movements: Design and Evaluation” International Symposium on Medical Robotics (ISMR), Georgia, USA, 2023. </a:t>
            </a:r>
          </a:p>
          <a:p>
            <a:pPr marL="457200" indent="-457200" algn="just">
              <a:buFont typeface="+mj-lt"/>
              <a:buAutoNum type="arabicPeriod"/>
            </a:pPr>
            <a:r>
              <a:rPr lang="en-US" sz="2000" dirty="0">
                <a:latin typeface="Arial" panose="020B0604020202020204" pitchFamily="34" charset="0"/>
                <a:ea typeface="Tahoma" panose="020B0604030504040204" pitchFamily="34" charset="0"/>
                <a:cs typeface="Arial" panose="020B0604020202020204" pitchFamily="34" charset="0"/>
              </a:rPr>
              <a:t>Huang J, Gao W, Di Lallo A, Su H, “Design of Lightweight and Portable Soft Shoulder Exoskeleton in Community Settings” IEEE/RSJ International Conference on Intelligent Robots and Systems (IROS), Michigan, USA, 2023. </a:t>
            </a:r>
          </a:p>
          <a:p>
            <a:pPr marL="457200" indent="-457200" algn="just">
              <a:buFont typeface="+mj-lt"/>
              <a:buAutoNum type="arabicPeriod"/>
            </a:pPr>
            <a:r>
              <a:rPr lang="en-US" sz="2000" dirty="0">
                <a:latin typeface="Arial" panose="020B0604020202020204" pitchFamily="34" charset="0"/>
                <a:ea typeface="Tahoma" panose="020B0604030504040204" pitchFamily="34" charset="0"/>
                <a:cs typeface="Arial" panose="020B0604020202020204" pitchFamily="34" charset="0"/>
              </a:rPr>
              <a:t>Kruse D, Schur L, Johnson-Marcus HA, Gilbert L, Di Lallo A, Gao W, Su H. Assistive technology’s potential to improve employment of people with disabilities. Journal of Occupational Rehabilitation. 2024 Jan 22:1-7.</a:t>
            </a:r>
          </a:p>
          <a:p>
            <a:pPr marL="457200" indent="-457200" algn="just">
              <a:buFont typeface="+mj-lt"/>
              <a:buAutoNum type="arabicPeriod"/>
            </a:pPr>
            <a:r>
              <a:rPr lang="en-US" sz="2000" dirty="0">
                <a:latin typeface="Arial" panose="020B0604020202020204" pitchFamily="34" charset="0"/>
                <a:ea typeface="Tahoma" panose="020B0604030504040204" pitchFamily="34" charset="0"/>
                <a:cs typeface="Arial" panose="020B0604020202020204" pitchFamily="34" charset="0"/>
              </a:rPr>
              <a:t>Luo S, Jiang M, Zhang S, Zhu J, Yu S, Dominguez Silva I, Wang T, Rouse E, Zhou B, Yuk H, Zhou X. Experiment-free exoskeleton assistance via learning in simulation. Nature. 2024 Jun 13;630(8016):353-9.</a:t>
            </a:r>
          </a:p>
        </p:txBody>
      </p:sp>
      <p:sp>
        <p:nvSpPr>
          <p:cNvPr id="50" name="Rectangle 49">
            <a:extLst>
              <a:ext uri="{FF2B5EF4-FFF2-40B4-BE49-F238E27FC236}">
                <a16:creationId xmlns:a16="http://schemas.microsoft.com/office/drawing/2014/main" id="{E4BBFB97-D434-4C9A-8D49-763FE206F25F}"/>
              </a:ext>
            </a:extLst>
          </p:cNvPr>
          <p:cNvSpPr/>
          <p:nvPr/>
        </p:nvSpPr>
        <p:spPr>
          <a:xfrm>
            <a:off x="8197618" y="3507130"/>
            <a:ext cx="20830316" cy="1569660"/>
          </a:xfrm>
          <a:prstGeom prst="rect">
            <a:avLst/>
          </a:prstGeom>
        </p:spPr>
        <p:txBody>
          <a:bodyPr wrap="square">
            <a:spAutoFit/>
          </a:bodyPr>
          <a:lstStyle/>
          <a:p>
            <a:pPr marL="0" marR="0" lvl="0" indent="0" algn="ctr" rtl="0">
              <a:spcBef>
                <a:spcPts val="0"/>
              </a:spcBef>
              <a:spcAft>
                <a:spcPts val="0"/>
              </a:spcAft>
              <a:buNone/>
            </a:pPr>
            <a:r>
              <a:rPr lang="en-US" altLang="zh-CN" sz="3200" baseline="30000" dirty="0">
                <a:solidFill>
                  <a:schemeClr val="dk1"/>
                </a:solidFill>
                <a:latin typeface="Arial"/>
                <a:ea typeface="Arial"/>
                <a:cs typeface="Arial"/>
                <a:sym typeface="Arial"/>
              </a:rPr>
              <a:t>1</a:t>
            </a:r>
            <a:r>
              <a:rPr lang="en-US" altLang="zh-CN" sz="3200" dirty="0">
                <a:solidFill>
                  <a:schemeClr val="dk1"/>
                </a:solidFill>
                <a:latin typeface="Arial"/>
                <a:ea typeface="Arial"/>
                <a:cs typeface="Arial"/>
                <a:sym typeface="Arial"/>
              </a:rPr>
              <a:t>Biomechatronics and Intelligent Robotics lab, Biomedical Engineering Department, Tandon School of Engineering, New York University, Brooklyn, NY, 11201, USA</a:t>
            </a:r>
            <a:r>
              <a:rPr lang="en-US" altLang="zh-CN" sz="3200" dirty="0">
                <a:solidFill>
                  <a:schemeClr val="dk1"/>
                </a:solidFill>
              </a:rPr>
              <a:t>, </a:t>
            </a:r>
            <a:r>
              <a:rPr lang="en-US" altLang="zh-CN" sz="3200" baseline="30000" dirty="0">
                <a:solidFill>
                  <a:schemeClr val="dk1"/>
                </a:solidFill>
              </a:rPr>
              <a:t>2</a:t>
            </a:r>
            <a:r>
              <a:rPr lang="en-US" altLang="zh-CN" sz="3200" dirty="0">
                <a:latin typeface="Arial" panose="020B0604020202020204" pitchFamily="34" charset="0"/>
                <a:cs typeface="Arial" panose="020B0604020202020204" pitchFamily="34" charset="0"/>
              </a:rPr>
              <a:t>Department of Mechanical and Aerospace Engineering, North Carolina State North Carolina State University, Raleigh, NC, 27695;</a:t>
            </a:r>
            <a:endParaRPr lang="en-US" altLang="zh-CN" sz="3200" dirty="0">
              <a:solidFill>
                <a:schemeClr val="dk1"/>
              </a:solidFill>
              <a:latin typeface="Arial"/>
              <a:ea typeface="Arial"/>
              <a:cs typeface="Arial"/>
              <a:sym typeface="Arial"/>
            </a:endParaRPr>
          </a:p>
        </p:txBody>
      </p:sp>
      <p:sp>
        <p:nvSpPr>
          <p:cNvPr id="93" name="Rectangle 92">
            <a:extLst>
              <a:ext uri="{FF2B5EF4-FFF2-40B4-BE49-F238E27FC236}">
                <a16:creationId xmlns:a16="http://schemas.microsoft.com/office/drawing/2014/main" id="{8DED85F7-BF52-4491-BA2B-671C407DF942}"/>
              </a:ext>
            </a:extLst>
          </p:cNvPr>
          <p:cNvSpPr/>
          <p:nvPr/>
        </p:nvSpPr>
        <p:spPr bwMode="auto">
          <a:xfrm>
            <a:off x="11655408" y="17360833"/>
            <a:ext cx="9784080" cy="14648502"/>
          </a:xfrm>
          <a:prstGeom prst="rect">
            <a:avLst/>
          </a:prstGeom>
          <a:noFill/>
          <a:ln w="9525" cap="flat" cmpd="sng" algn="ctr">
            <a:solidFill>
              <a:schemeClr val="tx1"/>
            </a:solidFill>
            <a:prstDash val="solid"/>
            <a:round/>
            <a:headEnd type="none" w="med" len="med"/>
            <a:tailEnd type="none" w="med" len="med"/>
          </a:ln>
          <a:effectLst/>
        </p:spPr>
        <p:txBody>
          <a:bodyPr vert="horz" wrap="square" lIns="81280" tIns="40640" rIns="81280" bIns="40640" numCol="1" rtlCol="0" anchor="t" anchorCtr="0" compatLnSpc="1">
            <a:prstTxWarp prst="textNoShape">
              <a:avLst/>
            </a:prstTxWarp>
          </a:bodyPr>
          <a:lstStyle/>
          <a:p>
            <a:pPr defTabSz="812748"/>
            <a:endParaRPr lang="en-US" sz="1828">
              <a:latin typeface="Arial" panose="020B0604020202020204" pitchFamily="34" charset="0"/>
              <a:cs typeface="Arial" panose="020B0604020202020204" pitchFamily="34" charset="0"/>
            </a:endParaRPr>
          </a:p>
        </p:txBody>
      </p:sp>
      <p:pic>
        <p:nvPicPr>
          <p:cNvPr id="83" name="Picture 82">
            <a:extLst>
              <a:ext uri="{FF2B5EF4-FFF2-40B4-BE49-F238E27FC236}">
                <a16:creationId xmlns:a16="http://schemas.microsoft.com/office/drawing/2014/main" id="{7E7A4CB8-9FE1-4545-A0B1-E105D96B0D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87424" y="11878821"/>
            <a:ext cx="9160744" cy="4270729"/>
          </a:xfrm>
          <a:prstGeom prst="rect">
            <a:avLst/>
          </a:prstGeom>
        </p:spPr>
      </p:pic>
      <p:sp>
        <p:nvSpPr>
          <p:cNvPr id="37" name="TextBox 36">
            <a:extLst>
              <a:ext uri="{FF2B5EF4-FFF2-40B4-BE49-F238E27FC236}">
                <a16:creationId xmlns:a16="http://schemas.microsoft.com/office/drawing/2014/main" id="{E2D6F38E-6FEB-6AE7-E34B-49E75A93F1AD}"/>
              </a:ext>
            </a:extLst>
          </p:cNvPr>
          <p:cNvSpPr txBox="1"/>
          <p:nvPr/>
        </p:nvSpPr>
        <p:spPr>
          <a:xfrm>
            <a:off x="11800303" y="17518185"/>
            <a:ext cx="9457513" cy="1384995"/>
          </a:xfrm>
          <a:prstGeom prst="rect">
            <a:avLst/>
          </a:prstGeom>
          <a:noFill/>
        </p:spPr>
        <p:txBody>
          <a:bodyPr wrap="square">
            <a:spAutoFit/>
          </a:bodyPr>
          <a:lstStyle/>
          <a:p>
            <a:pPr marL="457189" indent="-457189" algn="just">
              <a:spcBef>
                <a:spcPts val="0"/>
              </a:spcBef>
              <a:spcAft>
                <a:spcPts val="0"/>
              </a:spcAft>
              <a:buFont typeface="Arial" panose="020B0604020202020204" pitchFamily="34" charset="0"/>
              <a:buChar char="•"/>
            </a:pPr>
            <a:r>
              <a:rPr lang="en-US" sz="2800" dirty="0">
                <a:latin typeface="Arial" panose="020B0604020202020204" pitchFamily="34" charset="0"/>
                <a:ea typeface="Times New Roman" panose="02020603050405020304" pitchFamily="18" charset="0"/>
                <a:cs typeface="Arial" panose="020B0604020202020204" pitchFamily="34" charset="0"/>
              </a:rPr>
              <a:t>We proposed a powerful electronics architecture using a hierarchical structure with a high-level computer and a low-level microcontroller. </a:t>
            </a:r>
          </a:p>
        </p:txBody>
      </p:sp>
      <p:sp>
        <p:nvSpPr>
          <p:cNvPr id="41" name="Google Shape;70;p1">
            <a:extLst>
              <a:ext uri="{FF2B5EF4-FFF2-40B4-BE49-F238E27FC236}">
                <a16:creationId xmlns:a16="http://schemas.microsoft.com/office/drawing/2014/main" id="{5A5F19D4-E245-FF75-051C-E8065E89A63C}"/>
              </a:ext>
            </a:extLst>
          </p:cNvPr>
          <p:cNvSpPr/>
          <p:nvPr/>
        </p:nvSpPr>
        <p:spPr>
          <a:xfrm>
            <a:off x="33085209" y="12073762"/>
            <a:ext cx="10180697" cy="3344451"/>
          </a:xfrm>
          <a:prstGeom prst="rect">
            <a:avLst/>
          </a:prstGeom>
          <a:noFill/>
          <a:ln>
            <a:noFill/>
          </a:ln>
        </p:spPr>
        <p:txBody>
          <a:bodyPr spcFirstLastPara="1" wrap="square" lIns="121900" tIns="60933" rIns="121900" bIns="60933" anchor="t" anchorCtr="0">
            <a:spAutoFit/>
          </a:bodyPr>
          <a:lstStyle/>
          <a:p>
            <a:pPr marL="457189" indent="-457189" algn="just">
              <a:spcBef>
                <a:spcPts val="800"/>
              </a:spcBef>
              <a:buClr>
                <a:srgbClr val="000000"/>
              </a:buClr>
              <a:buSzPts val="1500"/>
              <a:buFont typeface="Arial" panose="020B0604020202020204" pitchFamily="34" charset="0"/>
              <a:buChar char="•"/>
            </a:pPr>
            <a:r>
              <a:rPr lang="en-US" sz="2800" dirty="0">
                <a:latin typeface="Arial" panose="020B0604020202020204" pitchFamily="34" charset="0"/>
                <a:cs typeface="Arial" panose="020B0604020202020204" pitchFamily="34" charset="0"/>
              </a:rPr>
              <a:t>Despite the advances in assistive technologies, it is unclear whether upper-limb wearable robots can be truly useful in real-life workplaces.</a:t>
            </a:r>
          </a:p>
          <a:p>
            <a:pPr marL="457189" indent="-457189" algn="just">
              <a:spcBef>
                <a:spcPts val="800"/>
              </a:spcBef>
              <a:buClr>
                <a:srgbClr val="000000"/>
              </a:buClr>
              <a:buSzPts val="1500"/>
              <a:buFont typeface="Arial" panose="020B0604020202020204" pitchFamily="34" charset="0"/>
              <a:buChar char="•"/>
            </a:pPr>
            <a:r>
              <a:rPr lang="en-US" sz="2800" dirty="0">
                <a:latin typeface="Arial" panose="020B0604020202020204" pitchFamily="34" charset="0"/>
                <a:cs typeface="Arial" panose="020B0604020202020204" pitchFamily="34" charset="0"/>
              </a:rPr>
              <a:t>To this end, we will conduct in-field tests with our exoskeleton in both retail stores (with stroke survivors), warehouses (with able-bodied workers), at home (with ALS individuals) to establish the facilitate transitions to reality</a:t>
            </a:r>
            <a:endParaRPr lang="en-US" sz="2800" dirty="0">
              <a:latin typeface="Arial" panose="020B0604020202020204" pitchFamily="34" charset="0"/>
              <a:cs typeface="Arial" panose="020B0604020202020204" pitchFamily="34" charset="0"/>
              <a:sym typeface="Arial"/>
            </a:endParaRPr>
          </a:p>
        </p:txBody>
      </p:sp>
      <p:sp>
        <p:nvSpPr>
          <p:cNvPr id="44" name="Google Shape;169;p3">
            <a:extLst>
              <a:ext uri="{FF2B5EF4-FFF2-40B4-BE49-F238E27FC236}">
                <a16:creationId xmlns:a16="http://schemas.microsoft.com/office/drawing/2014/main" id="{4F04D3EE-1041-5E6E-7997-E56624018F74}"/>
              </a:ext>
            </a:extLst>
          </p:cNvPr>
          <p:cNvSpPr txBox="1"/>
          <p:nvPr/>
        </p:nvSpPr>
        <p:spPr>
          <a:xfrm>
            <a:off x="12765912" y="26441400"/>
            <a:ext cx="7465217"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en-US" sz="3200" b="1" dirty="0">
                <a:solidFill>
                  <a:schemeClr val="dk1"/>
                </a:solidFill>
                <a:latin typeface="Arial" panose="020B0604020202020204" pitchFamily="34" charset="0"/>
                <a:ea typeface="Calibri"/>
                <a:cs typeface="Arial" panose="020B0604020202020204" pitchFamily="34" charset="0"/>
                <a:sym typeface="Calibri"/>
              </a:rPr>
              <a:t>Portable Mechatronics Architecture</a:t>
            </a:r>
            <a:endParaRPr sz="3200" dirty="0">
              <a:latin typeface="Arial" panose="020B0604020202020204" pitchFamily="34" charset="0"/>
              <a:cs typeface="Arial" panose="020B0604020202020204" pitchFamily="34" charset="0"/>
            </a:endParaRPr>
          </a:p>
        </p:txBody>
      </p:sp>
      <p:sp>
        <p:nvSpPr>
          <p:cNvPr id="45" name="Google Shape;169;p3">
            <a:extLst>
              <a:ext uri="{FF2B5EF4-FFF2-40B4-BE49-F238E27FC236}">
                <a16:creationId xmlns:a16="http://schemas.microsoft.com/office/drawing/2014/main" id="{43F43D4E-9D73-B955-A8DF-6BFD6AD6092D}"/>
              </a:ext>
            </a:extLst>
          </p:cNvPr>
          <p:cNvSpPr txBox="1"/>
          <p:nvPr/>
        </p:nvSpPr>
        <p:spPr>
          <a:xfrm>
            <a:off x="11728454" y="18815501"/>
            <a:ext cx="9646604"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en-US" sz="3200" b="1" dirty="0">
                <a:solidFill>
                  <a:schemeClr val="dk1"/>
                </a:solidFill>
                <a:latin typeface="Arial" panose="020B0604020202020204" pitchFamily="34" charset="0"/>
                <a:ea typeface="Calibri"/>
                <a:cs typeface="Arial" panose="020B0604020202020204" pitchFamily="34" charset="0"/>
                <a:sym typeface="Calibri"/>
              </a:rPr>
              <a:t>System Control Architecture</a:t>
            </a:r>
            <a:endParaRPr sz="3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51ED5F7-F1F0-7AA2-4438-15BE110A3C00}"/>
              </a:ext>
            </a:extLst>
          </p:cNvPr>
          <p:cNvSpPr txBox="1"/>
          <p:nvPr/>
        </p:nvSpPr>
        <p:spPr>
          <a:xfrm>
            <a:off x="625294" y="22442374"/>
            <a:ext cx="10649476" cy="584775"/>
          </a:xfrm>
          <a:prstGeom prst="rect">
            <a:avLst/>
          </a:prstGeom>
          <a:noFill/>
        </p:spPr>
        <p:txBody>
          <a:bodyPr wrap="square">
            <a:spAutoFit/>
          </a:bodyPr>
          <a:lstStyle/>
          <a:p>
            <a:pPr algn="ctr"/>
            <a:r>
              <a:rPr lang="en-US" sz="3200" b="1" dirty="0">
                <a:latin typeface="Arial" panose="020B0604020202020204" pitchFamily="34" charset="0"/>
                <a:cs typeface="Arial" panose="020B0604020202020204" pitchFamily="34" charset="0"/>
              </a:rPr>
              <a:t>Lightweight and portable shoulder exoskeleton</a:t>
            </a:r>
            <a:endParaRPr lang="en-US" sz="2667"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3B1112B-637F-65A1-A0CE-41CFB441B439}"/>
              </a:ext>
            </a:extLst>
          </p:cNvPr>
          <p:cNvSpPr txBox="1"/>
          <p:nvPr/>
        </p:nvSpPr>
        <p:spPr>
          <a:xfrm>
            <a:off x="678328" y="15465072"/>
            <a:ext cx="10185873" cy="7396897"/>
          </a:xfrm>
          <a:prstGeom prst="rect">
            <a:avLst/>
          </a:prstGeom>
          <a:noFill/>
        </p:spPr>
        <p:txBody>
          <a:bodyPr wrap="square">
            <a:spAutoFit/>
          </a:bodyPr>
          <a:lstStyle/>
          <a:p>
            <a:pPr marL="457189" indent="-457189" algn="just">
              <a:spcBef>
                <a:spcPts val="800"/>
              </a:spcBef>
              <a:buFont typeface="Arial" panose="020B0604020202020204" pitchFamily="34" charset="0"/>
              <a:buChar char="•"/>
            </a:pPr>
            <a:r>
              <a:rPr lang="en-US" sz="2800" kern="0" dirty="0">
                <a:latin typeface="Arial" panose="020B0604020202020204" pitchFamily="34" charset="0"/>
                <a:cs typeface="Arial" panose="020B0604020202020204" pitchFamily="34" charset="0"/>
              </a:rPr>
              <a:t>Current portable shoulder exoskeletons, often passive and spring-based, prioritize lighter designs at the expense of adaptability and smart human-centered control. Conversely, powered devices, suitable for clinical rehabilitation, are typically bulky and tethered, limiting their applicability in daily activities. </a:t>
            </a:r>
          </a:p>
          <a:p>
            <a:pPr marL="457189" indent="-457189" algn="just">
              <a:spcBef>
                <a:spcPts val="800"/>
              </a:spcBef>
              <a:buFont typeface="Arial" panose="020B0604020202020204" pitchFamily="34" charset="0"/>
              <a:buChar char="•"/>
            </a:pPr>
            <a:r>
              <a:rPr lang="en-US" sz="2800" kern="0" dirty="0">
                <a:latin typeface="Arial" panose="020B0604020202020204" pitchFamily="34" charset="0"/>
                <a:cs typeface="Arial" panose="020B0604020202020204" pitchFamily="34" charset="0"/>
              </a:rPr>
              <a:t>To overcome these limitations, we developed the most lightweight, portable, powered shoulder exoskeleton.</a:t>
            </a:r>
            <a:endParaRPr lang="en-US" sz="2800" dirty="0">
              <a:latin typeface="Arial" panose="020B0604020202020204" pitchFamily="34" charset="0"/>
              <a:cs typeface="Arial" panose="020B0604020202020204" pitchFamily="34" charset="0"/>
            </a:endParaRPr>
          </a:p>
          <a:p>
            <a:pPr marL="457189" indent="-457189" algn="just">
              <a:spcBef>
                <a:spcPts val="800"/>
              </a:spcBef>
              <a:buFont typeface="Arial" panose="020B0604020202020204" pitchFamily="34" charset="0"/>
              <a:buChar char="•"/>
            </a:pPr>
            <a:r>
              <a:rPr lang="en-US" sz="2800" dirty="0">
                <a:latin typeface="Arial" panose="020B0604020202020204" pitchFamily="34" charset="0"/>
                <a:cs typeface="Arial" panose="020B0604020202020204" pitchFamily="34" charset="0"/>
              </a:rPr>
              <a:t>Our wearable robot provides high torque assistance for 2 </a:t>
            </a:r>
            <a:r>
              <a:rPr lang="en-US" sz="2800" dirty="0" err="1">
                <a:latin typeface="Arial" panose="020B0604020202020204" pitchFamily="34" charset="0"/>
                <a:cs typeface="Arial" panose="020B0604020202020204" pitchFamily="34" charset="0"/>
              </a:rPr>
              <a:t>DoF</a:t>
            </a:r>
            <a:r>
              <a:rPr lang="en-US" sz="2800" dirty="0">
                <a:latin typeface="Arial" panose="020B0604020202020204" pitchFamily="34" charset="0"/>
                <a:cs typeface="Arial" panose="020B0604020202020204" pitchFamily="34" charset="0"/>
              </a:rPr>
              <a:t> human shoulder joint movements (flexion/extension, abduction/adduction) for heterogeneous users with different levels of impairments.</a:t>
            </a:r>
          </a:p>
          <a:p>
            <a:pPr marL="457189" indent="-457189" algn="just">
              <a:spcBef>
                <a:spcPts val="800"/>
              </a:spcBef>
              <a:buFont typeface="Arial" panose="020B0604020202020204" pitchFamily="34" charset="0"/>
              <a:buChar char="•"/>
            </a:pPr>
            <a:r>
              <a:rPr lang="en-US" sz="2800" dirty="0">
                <a:latin typeface="Arial" panose="020B0604020202020204" pitchFamily="34" charset="0"/>
                <a:cs typeface="Arial" panose="020B0604020202020204" pitchFamily="34" charset="0"/>
              </a:rPr>
              <a:t>Our customized exoskeleton actuator is mounted on the back waist to minimize weight penalty caused by loads on distal body parts.</a:t>
            </a:r>
          </a:p>
          <a:p>
            <a:pPr marL="457189" indent="-457189" algn="just">
              <a:spcBef>
                <a:spcPts val="800"/>
              </a:spcBef>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450" name="TextBox 449">
            <a:extLst>
              <a:ext uri="{FF2B5EF4-FFF2-40B4-BE49-F238E27FC236}">
                <a16:creationId xmlns:a16="http://schemas.microsoft.com/office/drawing/2014/main" id="{2142FC9A-6973-58FF-C31B-012DDDB4E144}"/>
              </a:ext>
            </a:extLst>
          </p:cNvPr>
          <p:cNvSpPr txBox="1"/>
          <p:nvPr/>
        </p:nvSpPr>
        <p:spPr>
          <a:xfrm>
            <a:off x="11751732" y="22952337"/>
            <a:ext cx="9506084" cy="3539430"/>
          </a:xfrm>
          <a:prstGeom prst="rect">
            <a:avLst/>
          </a:prstGeom>
          <a:noFill/>
        </p:spPr>
        <p:txBody>
          <a:bodyPr wrap="square">
            <a:spAutoFit/>
          </a:bodyPr>
          <a:lstStyle/>
          <a:p>
            <a:pPr marL="457189" indent="-457189" algn="just">
              <a:spcBef>
                <a:spcPts val="0"/>
              </a:spcBef>
              <a:spcAft>
                <a:spcPts val="0"/>
              </a:spcAft>
              <a:buFont typeface="Arial" panose="020B0604020202020204" pitchFamily="34" charset="0"/>
              <a:buChar char="•"/>
            </a:pPr>
            <a:r>
              <a:rPr lang="en-US" sz="2800" dirty="0">
                <a:latin typeface="Arial" panose="020B0604020202020204" pitchFamily="34" charset="0"/>
                <a:ea typeface="Times New Roman" panose="02020603050405020304" pitchFamily="18" charset="0"/>
                <a:cs typeface="Arial" panose="020B0604020202020204" pitchFamily="34" charset="0"/>
              </a:rPr>
              <a:t>It computes complex algorithms and improves the accuracy, speed, and efficiency of the exoskeleton’s control system, leading to better performance, user experience, and safety. </a:t>
            </a:r>
          </a:p>
          <a:p>
            <a:pPr marL="457189" indent="-457189" algn="just">
              <a:spcBef>
                <a:spcPts val="0"/>
              </a:spcBef>
              <a:spcAft>
                <a:spcPts val="0"/>
              </a:spcAft>
              <a:buFont typeface="Arial" panose="020B0604020202020204" pitchFamily="34" charset="0"/>
              <a:buChar char="•"/>
            </a:pPr>
            <a:r>
              <a:rPr lang="en-US" sz="2800" dirty="0">
                <a:latin typeface="Arial" panose="020B0604020202020204" pitchFamily="34" charset="0"/>
                <a:ea typeface="Times New Roman" panose="02020603050405020304" pitchFamily="18" charset="0"/>
                <a:cs typeface="Arial" panose="020B0604020202020204" pitchFamily="34" charset="0"/>
              </a:rPr>
              <a:t>Our customized high-torque density motor and compact customized electronics maximize the portability and can handle AI computation workloads with various interfaces for multi-sensor infusion.</a:t>
            </a:r>
          </a:p>
        </p:txBody>
      </p:sp>
      <p:pic>
        <p:nvPicPr>
          <p:cNvPr id="48" name="Picture 3">
            <a:extLst>
              <a:ext uri="{FF2B5EF4-FFF2-40B4-BE49-F238E27FC236}">
                <a16:creationId xmlns:a16="http://schemas.microsoft.com/office/drawing/2014/main" id="{C372FCB8-A8C3-DE7B-9E2F-22AE3B34EC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7094" y="23113491"/>
            <a:ext cx="10185873" cy="3213989"/>
          </a:xfrm>
          <a:prstGeom prst="rect">
            <a:avLst/>
          </a:prstGeom>
        </p:spPr>
      </p:pic>
      <p:sp>
        <p:nvSpPr>
          <p:cNvPr id="49" name="文本框 48">
            <a:extLst>
              <a:ext uri="{FF2B5EF4-FFF2-40B4-BE49-F238E27FC236}">
                <a16:creationId xmlns:a16="http://schemas.microsoft.com/office/drawing/2014/main" id="{166F6DB1-8178-FC2B-C362-EB6219CBE22E}"/>
              </a:ext>
            </a:extLst>
          </p:cNvPr>
          <p:cNvSpPr txBox="1"/>
          <p:nvPr/>
        </p:nvSpPr>
        <p:spPr>
          <a:xfrm>
            <a:off x="857092" y="26474498"/>
            <a:ext cx="10159720" cy="954107"/>
          </a:xfrm>
          <a:prstGeom prst="rect">
            <a:avLst/>
          </a:prstGeom>
          <a:noFill/>
        </p:spPr>
        <p:txBody>
          <a:bodyPr wrap="square" rtlCol="0">
            <a:spAutoFit/>
          </a:bodyPr>
          <a:lstStyle/>
          <a:p>
            <a:pPr algn="ctr">
              <a:spcBef>
                <a:spcPts val="800"/>
              </a:spcBef>
            </a:pPr>
            <a:r>
              <a:rPr lang="en-US" sz="2800" dirty="0">
                <a:latin typeface="Arial" panose="020B0604020202020204" pitchFamily="34" charset="0"/>
                <a:cs typeface="Arial" panose="020B0604020202020204" pitchFamily="34" charset="0"/>
              </a:rPr>
              <a:t>Evolution of exoskeleton design: transition from lab-based to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real-life workplace oriented</a:t>
            </a:r>
          </a:p>
        </p:txBody>
      </p:sp>
      <p:pic>
        <p:nvPicPr>
          <p:cNvPr id="51" name="图片 50">
            <a:extLst>
              <a:ext uri="{FF2B5EF4-FFF2-40B4-BE49-F238E27FC236}">
                <a16:creationId xmlns:a16="http://schemas.microsoft.com/office/drawing/2014/main" id="{B8121799-336E-AC55-24F6-CB00820E30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890856" y="27243927"/>
            <a:ext cx="9321024" cy="4508027"/>
          </a:xfrm>
          <a:prstGeom prst="rect">
            <a:avLst/>
          </a:prstGeom>
        </p:spPr>
      </p:pic>
      <p:pic>
        <p:nvPicPr>
          <p:cNvPr id="52" name="图片 51">
            <a:extLst>
              <a:ext uri="{FF2B5EF4-FFF2-40B4-BE49-F238E27FC236}">
                <a16:creationId xmlns:a16="http://schemas.microsoft.com/office/drawing/2014/main" id="{67E00DCA-9D87-BA91-270A-3EBCCA7989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836549" y="19777420"/>
            <a:ext cx="9385011" cy="2725917"/>
          </a:xfrm>
          <a:prstGeom prst="rect">
            <a:avLst/>
          </a:prstGeom>
        </p:spPr>
      </p:pic>
      <p:sp>
        <p:nvSpPr>
          <p:cNvPr id="449" name="TextBox 21">
            <a:extLst>
              <a:ext uri="{FF2B5EF4-FFF2-40B4-BE49-F238E27FC236}">
                <a16:creationId xmlns:a16="http://schemas.microsoft.com/office/drawing/2014/main" id="{705E1C38-44D5-248E-0A46-1D8234A4670C}"/>
              </a:ext>
            </a:extLst>
          </p:cNvPr>
          <p:cNvSpPr txBox="1"/>
          <p:nvPr/>
        </p:nvSpPr>
        <p:spPr>
          <a:xfrm>
            <a:off x="22156934" y="29232190"/>
            <a:ext cx="9989118" cy="2677656"/>
          </a:xfrm>
          <a:prstGeom prst="rect">
            <a:avLst/>
          </a:prstGeom>
          <a:noFill/>
        </p:spPr>
        <p:txBody>
          <a:bodyPr wrap="square">
            <a:spAutoFit/>
          </a:bodyPr>
          <a:lstStyle/>
          <a:p>
            <a:pPr marL="457189" indent="-457189" algn="just">
              <a:spcBef>
                <a:spcPts val="800"/>
              </a:spcBef>
              <a:buFont typeface="Arial" panose="020B0604020202020204" pitchFamily="34" charset="0"/>
              <a:buChar char="•"/>
            </a:pPr>
            <a:r>
              <a:rPr lang="en-US" sz="2800" dirty="0">
                <a:latin typeface="Arial" panose="020B0604020202020204" pitchFamily="34" charset="0"/>
                <a:cs typeface="Arial" panose="020B0604020202020204" pitchFamily="34" charset="0"/>
              </a:rPr>
              <a:t>For all the recorded muscles, muscle activity was reduced with exoskeleton assistance compared to the baseline condition without wearing the device. Average EMG reductions due to assistance were 52.8%, 65.2%, 26.4%, and 31.7% for anterior deltoid, medial deltoid, upper trapezius, and biceps brachii, respectively</a:t>
            </a:r>
          </a:p>
        </p:txBody>
      </p:sp>
      <p:pic>
        <p:nvPicPr>
          <p:cNvPr id="452" name="图片 451">
            <a:extLst>
              <a:ext uri="{FF2B5EF4-FFF2-40B4-BE49-F238E27FC236}">
                <a16:creationId xmlns:a16="http://schemas.microsoft.com/office/drawing/2014/main" id="{8E0A083A-2C32-3A33-4C15-008EE660347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620545" y="15612819"/>
            <a:ext cx="1944761" cy="2494701"/>
          </a:xfrm>
          <a:prstGeom prst="rect">
            <a:avLst/>
          </a:prstGeom>
        </p:spPr>
      </p:pic>
      <p:pic>
        <p:nvPicPr>
          <p:cNvPr id="453" name="图片 452">
            <a:extLst>
              <a:ext uri="{FF2B5EF4-FFF2-40B4-BE49-F238E27FC236}">
                <a16:creationId xmlns:a16="http://schemas.microsoft.com/office/drawing/2014/main" id="{22D802E9-421A-EE3C-D42A-E8FDD88AEE5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328262" y="15662081"/>
            <a:ext cx="5141648" cy="2394116"/>
          </a:xfrm>
          <a:prstGeom prst="rect">
            <a:avLst/>
          </a:prstGeom>
        </p:spPr>
      </p:pic>
      <p:pic>
        <p:nvPicPr>
          <p:cNvPr id="454" name="图片 453">
            <a:extLst>
              <a:ext uri="{FF2B5EF4-FFF2-40B4-BE49-F238E27FC236}">
                <a16:creationId xmlns:a16="http://schemas.microsoft.com/office/drawing/2014/main" id="{3EF41BA2-DB32-C62F-3269-AF54823CC628}"/>
              </a:ext>
            </a:extLst>
          </p:cNvPr>
          <p:cNvPicPr>
            <a:picLocks noChangeAspect="1"/>
          </p:cNvPicPr>
          <p:nvPr/>
        </p:nvPicPr>
        <p:blipFill rotWithShape="1">
          <a:blip r:embed="rId12"/>
          <a:srcRect l="72515"/>
          <a:stretch/>
        </p:blipFill>
        <p:spPr>
          <a:xfrm>
            <a:off x="40715936" y="15612822"/>
            <a:ext cx="2422975" cy="2555132"/>
          </a:xfrm>
          <a:prstGeom prst="rect">
            <a:avLst/>
          </a:prstGeom>
        </p:spPr>
      </p:pic>
      <p:pic>
        <p:nvPicPr>
          <p:cNvPr id="30" name="Graphic 29">
            <a:extLst>
              <a:ext uri="{FF2B5EF4-FFF2-40B4-BE49-F238E27FC236}">
                <a16:creationId xmlns:a16="http://schemas.microsoft.com/office/drawing/2014/main" id="{CCDD01DB-C59E-5331-9FEC-B873745AA5FA}"/>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9430"/>
          <a:stretch/>
        </p:blipFill>
        <p:spPr>
          <a:xfrm>
            <a:off x="33565526" y="6432558"/>
            <a:ext cx="9389789" cy="5482763"/>
          </a:xfrm>
          <a:prstGeom prst="rect">
            <a:avLst/>
          </a:prstGeom>
        </p:spPr>
      </p:pic>
      <p:pic>
        <p:nvPicPr>
          <p:cNvPr id="11" name="Picture 10">
            <a:extLst>
              <a:ext uri="{FF2B5EF4-FFF2-40B4-BE49-F238E27FC236}">
                <a16:creationId xmlns:a16="http://schemas.microsoft.com/office/drawing/2014/main" id="{384F0A1E-2C55-D4C1-FB3B-8F7151661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70610" y="10017377"/>
            <a:ext cx="9438693" cy="3762368"/>
          </a:xfrm>
          <a:prstGeom prst="rect">
            <a:avLst/>
          </a:prstGeom>
        </p:spPr>
      </p:pic>
      <p:pic>
        <p:nvPicPr>
          <p:cNvPr id="1030" name="Picture 6" descr="ALS Association - Wikipedia">
            <a:extLst>
              <a:ext uri="{FF2B5EF4-FFF2-40B4-BE49-F238E27FC236}">
                <a16:creationId xmlns:a16="http://schemas.microsoft.com/office/drawing/2014/main" id="{05B49F71-21F0-5398-9DA9-BDA75E07B25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190566" y="909064"/>
            <a:ext cx="2933138" cy="17060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CE754E0-6B48-EE0F-03D6-4274EBBB417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28800" y="27465445"/>
            <a:ext cx="7790020" cy="4408935"/>
          </a:xfrm>
          <a:prstGeom prst="rect">
            <a:avLst/>
          </a:prstGeom>
        </p:spPr>
      </p:pic>
      <p:sp>
        <p:nvSpPr>
          <p:cNvPr id="5" name="TextBox 21">
            <a:extLst>
              <a:ext uri="{FF2B5EF4-FFF2-40B4-BE49-F238E27FC236}">
                <a16:creationId xmlns:a16="http://schemas.microsoft.com/office/drawing/2014/main" id="{CFE9A229-1A99-7BB2-3E6F-8BE1DD2E7F42}"/>
              </a:ext>
            </a:extLst>
          </p:cNvPr>
          <p:cNvSpPr txBox="1"/>
          <p:nvPr/>
        </p:nvSpPr>
        <p:spPr>
          <a:xfrm>
            <a:off x="22144653" y="16476874"/>
            <a:ext cx="10087495" cy="1815882"/>
          </a:xfrm>
          <a:prstGeom prst="rect">
            <a:avLst/>
          </a:prstGeom>
          <a:noFill/>
        </p:spPr>
        <p:txBody>
          <a:bodyPr wrap="square">
            <a:spAutoFit/>
          </a:bodyPr>
          <a:lstStyle/>
          <a:p>
            <a:pPr marL="457189" indent="-457189" algn="just">
              <a:spcBef>
                <a:spcPts val="800"/>
              </a:spcBef>
              <a:buFont typeface="Arial" panose="020B0604020202020204" pitchFamily="34" charset="0"/>
              <a:buChar char="•"/>
            </a:pPr>
            <a:r>
              <a:rPr lang="en-US" sz="2800" dirty="0">
                <a:latin typeface="Arial" panose="020B0604020202020204" pitchFamily="34" charset="0"/>
                <a:cs typeface="Arial" panose="020B0604020202020204" pitchFamily="34" charset="0"/>
              </a:rPr>
              <a:t>Wearing the exoskeleton resulted in a slight reduction of the range of motion compared with the baseline condition (not wearing the device), but it did not compromise the possibility of performing most activities of daily living.</a:t>
            </a:r>
          </a:p>
        </p:txBody>
      </p:sp>
      <p:pic>
        <p:nvPicPr>
          <p:cNvPr id="9" name="图片 62">
            <a:extLst>
              <a:ext uri="{FF2B5EF4-FFF2-40B4-BE49-F238E27FC236}">
                <a16:creationId xmlns:a16="http://schemas.microsoft.com/office/drawing/2014/main" id="{43ED5EEB-3DDE-5880-A5E4-F11C52247028}"/>
              </a:ext>
            </a:extLst>
          </p:cNvPr>
          <p:cNvPicPr>
            <a:picLocks noChangeAspect="1"/>
          </p:cNvPicPr>
          <p:nvPr/>
        </p:nvPicPr>
        <p:blipFill rotWithShape="1">
          <a:blip r:embed="rId18"/>
          <a:srcRect r="66479"/>
          <a:stretch/>
        </p:blipFill>
        <p:spPr>
          <a:xfrm>
            <a:off x="22269696" y="12291134"/>
            <a:ext cx="3407050" cy="3902761"/>
          </a:xfrm>
          <a:prstGeom prst="rect">
            <a:avLst/>
          </a:prstGeom>
        </p:spPr>
      </p:pic>
      <p:sp>
        <p:nvSpPr>
          <p:cNvPr id="14" name="Google Shape;70;p1">
            <a:extLst>
              <a:ext uri="{FF2B5EF4-FFF2-40B4-BE49-F238E27FC236}">
                <a16:creationId xmlns:a16="http://schemas.microsoft.com/office/drawing/2014/main" id="{72169768-4950-F5F2-6CF5-700F8A014DEC}"/>
              </a:ext>
            </a:extLst>
          </p:cNvPr>
          <p:cNvSpPr/>
          <p:nvPr/>
        </p:nvSpPr>
        <p:spPr>
          <a:xfrm>
            <a:off x="33085209" y="18175528"/>
            <a:ext cx="10180697" cy="1949197"/>
          </a:xfrm>
          <a:prstGeom prst="rect">
            <a:avLst/>
          </a:prstGeom>
          <a:noFill/>
          <a:ln>
            <a:noFill/>
          </a:ln>
        </p:spPr>
        <p:txBody>
          <a:bodyPr spcFirstLastPara="1" wrap="square" lIns="121900" tIns="60933" rIns="121900" bIns="60933" anchor="t" anchorCtr="0">
            <a:spAutoFit/>
          </a:bodyPr>
          <a:lstStyle/>
          <a:p>
            <a:pPr marL="457189" indent="-457189" algn="just">
              <a:spcBef>
                <a:spcPts val="800"/>
              </a:spcBef>
              <a:buClr>
                <a:srgbClr val="000000"/>
              </a:buClr>
              <a:buSzPts val="1500"/>
              <a:buFont typeface="Arial" panose="020B0604020202020204" pitchFamily="34" charset="0"/>
              <a:buChar char="•"/>
            </a:pPr>
            <a:r>
              <a:rPr lang="en-US" sz="2800" dirty="0">
                <a:latin typeface="Arial" panose="020B0604020202020204" pitchFamily="34" charset="0"/>
                <a:cs typeface="Arial" panose="020B0604020202020204" pitchFamily="34" charset="0"/>
              </a:rPr>
              <a:t>We will develop an application that can be utilized on tablets and cell phones with a graphic interface including an expert panel for analysis and remote control, and a user panel for intuitive control.</a:t>
            </a:r>
            <a:endParaRPr lang="en-US" sz="2800" dirty="0">
              <a:latin typeface="Arial" panose="020B0604020202020204" pitchFamily="34" charset="0"/>
              <a:cs typeface="Arial" panose="020B0604020202020204" pitchFamily="34" charset="0"/>
              <a:sym typeface="Arial"/>
            </a:endParaRPr>
          </a:p>
        </p:txBody>
      </p:sp>
      <p:pic>
        <p:nvPicPr>
          <p:cNvPr id="19" name="Picture 18">
            <a:extLst>
              <a:ext uri="{FF2B5EF4-FFF2-40B4-BE49-F238E27FC236}">
                <a16:creationId xmlns:a16="http://schemas.microsoft.com/office/drawing/2014/main" id="{C56312C2-7086-DBCC-D897-B5DFD74738F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3328262" y="20237090"/>
            <a:ext cx="9810649" cy="3130334"/>
          </a:xfrm>
          <a:prstGeom prst="rect">
            <a:avLst/>
          </a:prstGeom>
        </p:spPr>
      </p:pic>
      <p:pic>
        <p:nvPicPr>
          <p:cNvPr id="21" name="Picture 20">
            <a:extLst>
              <a:ext uri="{FF2B5EF4-FFF2-40B4-BE49-F238E27FC236}">
                <a16:creationId xmlns:a16="http://schemas.microsoft.com/office/drawing/2014/main" id="{005820C9-2D81-79D9-D03E-023ACA7D46E0}"/>
              </a:ext>
            </a:extLst>
          </p:cNvPr>
          <p:cNvPicPr>
            <a:picLocks noChangeAspect="1"/>
          </p:cNvPicPr>
          <p:nvPr/>
        </p:nvPicPr>
        <p:blipFill>
          <a:blip r:embed="rId20"/>
          <a:stretch>
            <a:fillRect/>
          </a:stretch>
        </p:blipFill>
        <p:spPr>
          <a:xfrm>
            <a:off x="22224271" y="7320021"/>
            <a:ext cx="10052593" cy="3679946"/>
          </a:xfrm>
          <a:prstGeom prst="rect">
            <a:avLst/>
          </a:prstGeom>
        </p:spPr>
      </p:pic>
      <p:sp>
        <p:nvSpPr>
          <p:cNvPr id="24" name="TextBox 21">
            <a:extLst>
              <a:ext uri="{FF2B5EF4-FFF2-40B4-BE49-F238E27FC236}">
                <a16:creationId xmlns:a16="http://schemas.microsoft.com/office/drawing/2014/main" id="{63E8837B-7DB4-41DC-DBCF-D029570F375F}"/>
              </a:ext>
            </a:extLst>
          </p:cNvPr>
          <p:cNvSpPr txBox="1"/>
          <p:nvPr/>
        </p:nvSpPr>
        <p:spPr>
          <a:xfrm>
            <a:off x="22154543" y="11473450"/>
            <a:ext cx="10185873" cy="523220"/>
          </a:xfrm>
          <a:prstGeom prst="rect">
            <a:avLst/>
          </a:prstGeom>
          <a:noFill/>
        </p:spPr>
        <p:txBody>
          <a:bodyPr wrap="square">
            <a:spAutoFit/>
          </a:bodyPr>
          <a:lstStyle/>
          <a:p>
            <a:pPr marL="457189" indent="-457189" algn="just">
              <a:spcBef>
                <a:spcPts val="800"/>
              </a:spcBef>
              <a:buFont typeface="Arial" panose="020B0604020202020204" pitchFamily="34" charset="0"/>
              <a:buChar char="•"/>
            </a:pPr>
            <a:r>
              <a:rPr lang="en-US" sz="2800" dirty="0">
                <a:latin typeface="Arial" panose="020B0604020202020204" pitchFamily="34" charset="0"/>
                <a:cs typeface="Arial" panose="020B0604020202020204" pitchFamily="34" charset="0"/>
              </a:rPr>
              <a:t>The robot can assist both shoulder flexion, and abduction.</a:t>
            </a:r>
          </a:p>
        </p:txBody>
      </p:sp>
      <p:sp>
        <p:nvSpPr>
          <p:cNvPr id="25" name="TextBox 21">
            <a:extLst>
              <a:ext uri="{FF2B5EF4-FFF2-40B4-BE49-F238E27FC236}">
                <a16:creationId xmlns:a16="http://schemas.microsoft.com/office/drawing/2014/main" id="{A08E96CF-3DA8-84C5-FC96-0B45BA7F0253}"/>
              </a:ext>
            </a:extLst>
          </p:cNvPr>
          <p:cNvSpPr txBox="1"/>
          <p:nvPr/>
        </p:nvSpPr>
        <p:spPr>
          <a:xfrm>
            <a:off x="22224071" y="22635565"/>
            <a:ext cx="10017616" cy="1815882"/>
          </a:xfrm>
          <a:prstGeom prst="rect">
            <a:avLst/>
          </a:prstGeom>
          <a:noFill/>
        </p:spPr>
        <p:txBody>
          <a:bodyPr wrap="square">
            <a:spAutoFit/>
          </a:bodyPr>
          <a:lstStyle/>
          <a:p>
            <a:pPr marL="457189" indent="-457189" algn="just">
              <a:spcBef>
                <a:spcPts val="800"/>
              </a:spcBef>
              <a:buFont typeface="Arial" panose="020B0604020202020204" pitchFamily="34" charset="0"/>
              <a:buChar char="•"/>
            </a:pPr>
            <a:r>
              <a:rPr lang="en-US" sz="2800" dirty="0">
                <a:latin typeface="Arial" panose="020B0604020202020204" pitchFamily="34" charset="0"/>
                <a:cs typeface="Arial" panose="020B0604020202020204" pitchFamily="34" charset="0"/>
              </a:rPr>
              <a:t>The average endurance time increased from 73 s to 126 s (+73.2%) with assistance compared to not wearing the device. This result is supported by the fact that on average, the activity of recorded muscles significantly decrease</a:t>
            </a:r>
          </a:p>
        </p:txBody>
      </p:sp>
      <p:pic>
        <p:nvPicPr>
          <p:cNvPr id="31" name="Picture 30">
            <a:extLst>
              <a:ext uri="{FF2B5EF4-FFF2-40B4-BE49-F238E27FC236}">
                <a16:creationId xmlns:a16="http://schemas.microsoft.com/office/drawing/2014/main" id="{EBE97F3B-496E-25F7-A88D-653210262B2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5758065" y="12442578"/>
            <a:ext cx="6741914" cy="3849998"/>
          </a:xfrm>
          <a:prstGeom prst="rect">
            <a:avLst/>
          </a:prstGeom>
        </p:spPr>
      </p:pic>
      <p:pic>
        <p:nvPicPr>
          <p:cNvPr id="33" name="Picture 32">
            <a:extLst>
              <a:ext uri="{FF2B5EF4-FFF2-40B4-BE49-F238E27FC236}">
                <a16:creationId xmlns:a16="http://schemas.microsoft.com/office/drawing/2014/main" id="{1B50A96F-BEAD-0135-EEF4-8BF881E41328}"/>
              </a:ext>
            </a:extLst>
          </p:cNvPr>
          <p:cNvPicPr>
            <a:picLocks noChangeAspect="1"/>
          </p:cNvPicPr>
          <p:nvPr/>
        </p:nvPicPr>
        <p:blipFill rotWithShape="1">
          <a:blip r:embed="rId22"/>
          <a:srcRect r="2378"/>
          <a:stretch/>
        </p:blipFill>
        <p:spPr>
          <a:xfrm>
            <a:off x="22223584" y="24676325"/>
            <a:ext cx="10057771" cy="4457477"/>
          </a:xfrm>
          <a:prstGeom prst="rect">
            <a:avLst/>
          </a:prstGeom>
        </p:spPr>
      </p:pic>
      <p:pic>
        <p:nvPicPr>
          <p:cNvPr id="34" name="Picture 33">
            <a:extLst>
              <a:ext uri="{FF2B5EF4-FFF2-40B4-BE49-F238E27FC236}">
                <a16:creationId xmlns:a16="http://schemas.microsoft.com/office/drawing/2014/main" id="{41EB7739-F67D-0A7F-F922-7B10DC11E749}"/>
              </a:ext>
            </a:extLst>
          </p:cNvPr>
          <p:cNvPicPr>
            <a:picLocks noChangeAspect="1"/>
          </p:cNvPicPr>
          <p:nvPr/>
        </p:nvPicPr>
        <p:blipFill rotWithShape="1">
          <a:blip r:embed="rId23"/>
          <a:srcRect r="1311"/>
          <a:stretch/>
        </p:blipFill>
        <p:spPr>
          <a:xfrm>
            <a:off x="22340323" y="18661353"/>
            <a:ext cx="10000093" cy="3849998"/>
          </a:xfrm>
          <a:prstGeom prst="rect">
            <a:avLst/>
          </a:prstGeom>
        </p:spPr>
      </p:pic>
      <p:sp>
        <p:nvSpPr>
          <p:cNvPr id="35" name="Google Shape;169;p3">
            <a:extLst>
              <a:ext uri="{FF2B5EF4-FFF2-40B4-BE49-F238E27FC236}">
                <a16:creationId xmlns:a16="http://schemas.microsoft.com/office/drawing/2014/main" id="{5922E1CF-4187-8AE5-7625-9CB55549A096}"/>
              </a:ext>
            </a:extLst>
          </p:cNvPr>
          <p:cNvSpPr txBox="1"/>
          <p:nvPr/>
        </p:nvSpPr>
        <p:spPr>
          <a:xfrm>
            <a:off x="22382341" y="6073886"/>
            <a:ext cx="9646604"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en-US" sz="3200" b="1" dirty="0">
                <a:solidFill>
                  <a:schemeClr val="dk1"/>
                </a:solidFill>
                <a:latin typeface="Arial" panose="020B0604020202020204" pitchFamily="34" charset="0"/>
                <a:ea typeface="Calibri"/>
                <a:cs typeface="Arial" panose="020B0604020202020204" pitchFamily="34" charset="0"/>
                <a:sym typeface="Calibri"/>
              </a:rPr>
              <a:t>Study Protocol</a:t>
            </a:r>
            <a:endParaRPr sz="3200" dirty="0">
              <a:latin typeface="Arial" panose="020B0604020202020204" pitchFamily="34" charset="0"/>
              <a:cs typeface="Arial" panose="020B0604020202020204" pitchFamily="34" charset="0"/>
            </a:endParaRPr>
          </a:p>
        </p:txBody>
      </p:sp>
      <p:sp>
        <p:nvSpPr>
          <p:cNvPr id="64" name="Rectangle 63"/>
          <p:cNvSpPr/>
          <p:nvPr/>
        </p:nvSpPr>
        <p:spPr bwMode="auto">
          <a:xfrm>
            <a:off x="527367" y="5452955"/>
            <a:ext cx="10515600" cy="731520"/>
          </a:xfrm>
          <a:prstGeom prst="rect">
            <a:avLst/>
          </a:prstGeom>
          <a:solidFill>
            <a:srgbClr val="7030A0"/>
          </a:solidFill>
          <a:ln w="9525" cap="flat" cmpd="sng" algn="ctr">
            <a:solidFill>
              <a:schemeClr val="tx1"/>
            </a:solidFill>
            <a:prstDash val="solid"/>
            <a:round/>
            <a:headEnd type="none" w="med" len="med"/>
            <a:tailEnd type="none" w="med" len="med"/>
          </a:ln>
          <a:effectLst/>
          <a:scene3d>
            <a:camera prst="perspectiveFront"/>
            <a:lightRig rig="threePt" dir="t"/>
          </a:scene3d>
        </p:spPr>
        <p:txBody>
          <a:bodyPr vert="horz" wrap="square" lIns="81280" tIns="40640" rIns="81280" bIns="40640" numCol="1" rtlCol="0" anchor="ctr" anchorCtr="1" compatLnSpc="1">
            <a:prstTxWarp prst="textNoShape">
              <a:avLst/>
            </a:prstTxWarp>
          </a:bodyPr>
          <a:lstStyle/>
          <a:p>
            <a:pPr algn="ctr"/>
            <a:r>
              <a:rPr lang="en-US" altLang="zh-CN" sz="3000" b="1" dirty="0">
                <a:solidFill>
                  <a:schemeClr val="bg1"/>
                </a:solidFill>
                <a:latin typeface="Arial" panose="020B0604020202020204" pitchFamily="34" charset="0"/>
                <a:ea typeface="Arial Unicode MS" pitchFamily="34" charset="-122"/>
                <a:cs typeface="Arial" panose="020B0604020202020204" pitchFamily="34" charset="0"/>
              </a:rPr>
              <a:t>Project Overview</a:t>
            </a:r>
            <a:endParaRPr lang="zh-CN" altLang="en-US" sz="3000" b="1" dirty="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290" name="Rectangle 289">
            <a:extLst>
              <a:ext uri="{FF2B5EF4-FFF2-40B4-BE49-F238E27FC236}">
                <a16:creationId xmlns:a16="http://schemas.microsoft.com/office/drawing/2014/main" id="{C7699786-A545-49CC-9738-3EEB63E7753D}"/>
              </a:ext>
            </a:extLst>
          </p:cNvPr>
          <p:cNvSpPr/>
          <p:nvPr/>
        </p:nvSpPr>
        <p:spPr bwMode="auto">
          <a:xfrm>
            <a:off x="11655408" y="5422590"/>
            <a:ext cx="9784080" cy="731520"/>
          </a:xfrm>
          <a:prstGeom prst="rect">
            <a:avLst/>
          </a:prstGeom>
          <a:solidFill>
            <a:srgbClr val="7030A0"/>
          </a:solidFill>
          <a:ln w="9525" cap="flat" cmpd="sng" algn="ctr">
            <a:solidFill>
              <a:schemeClr val="tx1"/>
            </a:solidFill>
            <a:prstDash val="solid"/>
            <a:round/>
            <a:headEnd type="none" w="med" len="med"/>
            <a:tailEnd type="none" w="med" len="med"/>
          </a:ln>
          <a:effectLst/>
          <a:scene3d>
            <a:camera prst="perspectiveFront"/>
            <a:lightRig rig="threePt" dir="t"/>
          </a:scene3d>
        </p:spPr>
        <p:txBody>
          <a:bodyPr vert="horz" wrap="square" lIns="81280" tIns="40640" rIns="81280" bIns="40640" numCol="1" rtlCol="0" anchor="ctr" anchorCtr="1" compatLnSpc="1">
            <a:prstTxWarp prst="textNoShape">
              <a:avLst/>
            </a:prstTxWarp>
          </a:bodyPr>
          <a:lstStyle/>
          <a:p>
            <a:pPr algn="ctr"/>
            <a:r>
              <a:rPr lang="en-US" altLang="zh-CN" sz="3000" b="1" dirty="0">
                <a:solidFill>
                  <a:schemeClr val="bg1"/>
                </a:solidFill>
                <a:latin typeface="Arial" panose="020B0604020202020204" pitchFamily="34" charset="0"/>
                <a:ea typeface="Arial Unicode MS" pitchFamily="34" charset="-122"/>
                <a:cs typeface="Arial" panose="020B0604020202020204" pitchFamily="34" charset="0"/>
              </a:rPr>
              <a:t>Soft Exoskeleton Innovations</a:t>
            </a:r>
          </a:p>
        </p:txBody>
      </p:sp>
      <p:sp>
        <p:nvSpPr>
          <p:cNvPr id="27" name="Rectangle 26">
            <a:extLst>
              <a:ext uri="{FF2B5EF4-FFF2-40B4-BE49-F238E27FC236}">
                <a16:creationId xmlns:a16="http://schemas.microsoft.com/office/drawing/2014/main" id="{82773BE8-1E74-4CE8-BF81-D7C6665BAAAD}"/>
              </a:ext>
            </a:extLst>
          </p:cNvPr>
          <p:cNvSpPr/>
          <p:nvPr/>
        </p:nvSpPr>
        <p:spPr bwMode="auto">
          <a:xfrm>
            <a:off x="11655408" y="16629313"/>
            <a:ext cx="9784080" cy="731520"/>
          </a:xfrm>
          <a:prstGeom prst="rect">
            <a:avLst/>
          </a:prstGeom>
          <a:solidFill>
            <a:srgbClr val="7030A0"/>
          </a:solidFill>
          <a:ln w="9525" cap="flat" cmpd="sng" algn="ctr">
            <a:solidFill>
              <a:schemeClr val="tx1"/>
            </a:solidFill>
            <a:prstDash val="solid"/>
            <a:round/>
            <a:headEnd type="none" w="med" len="med"/>
            <a:tailEnd type="none" w="med" len="med"/>
          </a:ln>
          <a:effectLst/>
          <a:scene3d>
            <a:camera prst="perspectiveFront"/>
            <a:lightRig rig="threePt" dir="t"/>
          </a:scene3d>
        </p:spPr>
        <p:txBody>
          <a:bodyPr vert="horz" wrap="square" lIns="81280" tIns="40640" rIns="81280" bIns="40640" numCol="1" rtlCol="0" anchor="ctr" anchorCtr="1" compatLnSpc="1">
            <a:prstTxWarp prst="textNoShape">
              <a:avLst/>
            </a:prstTxWarp>
          </a:bodyPr>
          <a:lstStyle/>
          <a:p>
            <a:pPr algn="ctr"/>
            <a:r>
              <a:rPr lang="en-US" altLang="zh-CN" sz="3000" b="1" dirty="0">
                <a:solidFill>
                  <a:schemeClr val="bg1"/>
                </a:solidFill>
                <a:latin typeface="Arial" panose="020B0604020202020204" pitchFamily="34" charset="0"/>
                <a:ea typeface="Arial Unicode MS" pitchFamily="34" charset="-122"/>
                <a:cs typeface="Arial" panose="020B0604020202020204" pitchFamily="34" charset="0"/>
              </a:rPr>
              <a:t>Portable and Expandable Electronics Architecture</a:t>
            </a:r>
          </a:p>
        </p:txBody>
      </p:sp>
      <p:sp>
        <p:nvSpPr>
          <p:cNvPr id="116" name="Rectangle 115">
            <a:extLst>
              <a:ext uri="{FF2B5EF4-FFF2-40B4-BE49-F238E27FC236}">
                <a16:creationId xmlns:a16="http://schemas.microsoft.com/office/drawing/2014/main" id="{E9D4A063-D85C-4D7F-B8D6-A2B1706AD7B1}"/>
              </a:ext>
            </a:extLst>
          </p:cNvPr>
          <p:cNvSpPr/>
          <p:nvPr/>
        </p:nvSpPr>
        <p:spPr bwMode="auto">
          <a:xfrm>
            <a:off x="32970392" y="23836711"/>
            <a:ext cx="10332720" cy="731520"/>
          </a:xfrm>
          <a:prstGeom prst="rect">
            <a:avLst/>
          </a:prstGeom>
          <a:solidFill>
            <a:srgbClr val="7030A0"/>
          </a:solidFill>
          <a:ln w="9525" cap="flat" cmpd="sng" algn="ctr">
            <a:solidFill>
              <a:schemeClr val="tx1"/>
            </a:solidFill>
            <a:prstDash val="solid"/>
            <a:round/>
            <a:headEnd type="none" w="med" len="med"/>
            <a:tailEnd type="none" w="med" len="med"/>
          </a:ln>
          <a:effectLst/>
          <a:scene3d>
            <a:camera prst="perspectiveFront"/>
            <a:lightRig rig="threePt" dir="t"/>
          </a:scene3d>
        </p:spPr>
        <p:txBody>
          <a:bodyPr vert="horz" wrap="square" lIns="81280" tIns="40640" rIns="81280" bIns="40640" numCol="1" rtlCol="0" anchor="ctr" anchorCtr="1" compatLnSpc="1">
            <a:prstTxWarp prst="textNoShape">
              <a:avLst/>
            </a:prstTxWarp>
          </a:bodyPr>
          <a:lstStyle/>
          <a:p>
            <a:pPr algn="ctr"/>
            <a:r>
              <a:rPr lang="en-US" altLang="zh-CN" sz="3000" b="1" dirty="0">
                <a:solidFill>
                  <a:schemeClr val="bg1"/>
                </a:solidFill>
                <a:latin typeface="Arial" panose="020B0604020202020204" pitchFamily="34" charset="0"/>
                <a:ea typeface="Arial Unicode MS" pitchFamily="34" charset="-122"/>
                <a:cs typeface="Arial" panose="020B0604020202020204" pitchFamily="34" charset="0"/>
              </a:rPr>
              <a:t>Publications</a:t>
            </a:r>
            <a:endParaRPr lang="zh-CN" altLang="en-US" sz="3000" b="1" dirty="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95" name="Rectangle 94">
            <a:extLst>
              <a:ext uri="{FF2B5EF4-FFF2-40B4-BE49-F238E27FC236}">
                <a16:creationId xmlns:a16="http://schemas.microsoft.com/office/drawing/2014/main" id="{87C8A700-B3CB-4142-83C3-C4FC4F735A41}"/>
              </a:ext>
            </a:extLst>
          </p:cNvPr>
          <p:cNvSpPr/>
          <p:nvPr/>
        </p:nvSpPr>
        <p:spPr bwMode="auto">
          <a:xfrm>
            <a:off x="22066505" y="5511957"/>
            <a:ext cx="10332720" cy="731520"/>
          </a:xfrm>
          <a:prstGeom prst="rect">
            <a:avLst/>
          </a:prstGeom>
          <a:solidFill>
            <a:srgbClr val="7030A0"/>
          </a:solidFill>
          <a:ln w="9525" cap="flat" cmpd="sng" algn="ctr">
            <a:solidFill>
              <a:schemeClr val="tx1"/>
            </a:solidFill>
            <a:prstDash val="solid"/>
            <a:round/>
            <a:headEnd type="none" w="med" len="med"/>
            <a:tailEnd type="none" w="med" len="med"/>
          </a:ln>
          <a:effectLst/>
          <a:scene3d>
            <a:camera prst="perspectiveFront"/>
            <a:lightRig rig="threePt" dir="t"/>
          </a:scene3d>
        </p:spPr>
        <p:txBody>
          <a:bodyPr vert="horz" wrap="square" lIns="81280" tIns="40640" rIns="81280" bIns="40640" numCol="1" rtlCol="0" anchor="ctr" anchorCtr="1" compatLnSpc="1">
            <a:prstTxWarp prst="textNoShape">
              <a:avLst/>
            </a:prstTxWarp>
          </a:bodyPr>
          <a:lstStyle/>
          <a:p>
            <a:pPr algn="ctr"/>
            <a:r>
              <a:rPr lang="en-US" altLang="zh-CN" sz="3000" b="1" dirty="0">
                <a:solidFill>
                  <a:schemeClr val="bg1"/>
                </a:solidFill>
                <a:latin typeface="Arial" panose="020B0604020202020204" pitchFamily="34" charset="0"/>
                <a:ea typeface="Arial Unicode MS" pitchFamily="34" charset="-122"/>
                <a:cs typeface="Arial" panose="020B0604020202020204" pitchFamily="34" charset="0"/>
              </a:rPr>
              <a:t>Preliminary Results</a:t>
            </a:r>
          </a:p>
        </p:txBody>
      </p:sp>
      <p:sp>
        <p:nvSpPr>
          <p:cNvPr id="32" name="Rectangle 31">
            <a:extLst>
              <a:ext uri="{FF2B5EF4-FFF2-40B4-BE49-F238E27FC236}">
                <a16:creationId xmlns:a16="http://schemas.microsoft.com/office/drawing/2014/main" id="{1E8B0114-66F7-9F47-0A59-6502E1B26F6C}"/>
              </a:ext>
            </a:extLst>
          </p:cNvPr>
          <p:cNvSpPr/>
          <p:nvPr/>
        </p:nvSpPr>
        <p:spPr bwMode="auto">
          <a:xfrm>
            <a:off x="32970392" y="5517020"/>
            <a:ext cx="10332720" cy="731520"/>
          </a:xfrm>
          <a:prstGeom prst="rect">
            <a:avLst/>
          </a:prstGeom>
          <a:solidFill>
            <a:srgbClr val="7030A0"/>
          </a:solidFill>
          <a:ln w="9525" cap="flat" cmpd="sng" algn="ctr">
            <a:solidFill>
              <a:schemeClr val="tx1"/>
            </a:solidFill>
            <a:prstDash val="solid"/>
            <a:round/>
            <a:headEnd type="none" w="med" len="med"/>
            <a:tailEnd type="none" w="med" len="med"/>
          </a:ln>
          <a:effectLst/>
          <a:scene3d>
            <a:camera prst="perspectiveFront"/>
            <a:lightRig rig="threePt" dir="t"/>
          </a:scene3d>
        </p:spPr>
        <p:txBody>
          <a:bodyPr vert="horz" wrap="square" lIns="81280" tIns="40640" rIns="81280" bIns="40640" numCol="1" rtlCol="0" anchor="ctr" anchorCtr="1" compatLnSpc="1">
            <a:prstTxWarp prst="textNoShape">
              <a:avLst/>
            </a:prstTxWarp>
          </a:bodyPr>
          <a:lstStyle/>
          <a:p>
            <a:pPr algn="ctr"/>
            <a:r>
              <a:rPr lang="en-US" altLang="zh-CN" sz="3000" b="1" dirty="0">
                <a:solidFill>
                  <a:schemeClr val="bg1"/>
                </a:solidFill>
                <a:latin typeface="Arial" panose="020B0604020202020204" pitchFamily="34" charset="0"/>
                <a:ea typeface="Arial Unicode MS" pitchFamily="34" charset="-122"/>
                <a:cs typeface="Arial" panose="020B0604020202020204" pitchFamily="34" charset="0"/>
              </a:rPr>
              <a:t>Transition to Practice</a:t>
            </a:r>
          </a:p>
        </p:txBody>
      </p:sp>
      <p:sp>
        <p:nvSpPr>
          <p:cNvPr id="13" name="Rectangle 12">
            <a:extLst>
              <a:ext uri="{FF2B5EF4-FFF2-40B4-BE49-F238E27FC236}">
                <a16:creationId xmlns:a16="http://schemas.microsoft.com/office/drawing/2014/main" id="{1920C925-DB62-69F3-99B7-0D2CA072BE40}"/>
              </a:ext>
            </a:extLst>
          </p:cNvPr>
          <p:cNvSpPr/>
          <p:nvPr/>
        </p:nvSpPr>
        <p:spPr bwMode="auto">
          <a:xfrm>
            <a:off x="555461" y="14670205"/>
            <a:ext cx="10515600" cy="731520"/>
          </a:xfrm>
          <a:prstGeom prst="rect">
            <a:avLst/>
          </a:prstGeom>
          <a:solidFill>
            <a:srgbClr val="7030A0"/>
          </a:solidFill>
          <a:ln w="9525" cap="flat" cmpd="sng" algn="ctr">
            <a:solidFill>
              <a:schemeClr val="tx1"/>
            </a:solidFill>
            <a:prstDash val="solid"/>
            <a:round/>
            <a:headEnd type="none" w="med" len="med"/>
            <a:tailEnd type="none" w="med" len="med"/>
          </a:ln>
          <a:effectLst/>
          <a:scene3d>
            <a:camera prst="perspectiveFront"/>
            <a:lightRig rig="threePt" dir="t"/>
          </a:scene3d>
        </p:spPr>
        <p:txBody>
          <a:bodyPr vert="horz" wrap="square" lIns="81280" tIns="40640" rIns="81280" bIns="40640" numCol="1" rtlCol="0" anchor="ctr" anchorCtr="1" compatLnSpc="1">
            <a:prstTxWarp prst="textNoShape">
              <a:avLst/>
            </a:prstTxWarp>
          </a:bodyPr>
          <a:lstStyle/>
          <a:p>
            <a:pPr algn="ctr"/>
            <a:r>
              <a:rPr lang="en-US" altLang="zh-CN" sz="3000" b="1" dirty="0">
                <a:solidFill>
                  <a:schemeClr val="bg1"/>
                </a:solidFill>
                <a:latin typeface="Arial" panose="020B0604020202020204" pitchFamily="34" charset="0"/>
                <a:ea typeface="Arial Unicode MS" pitchFamily="34" charset="-122"/>
                <a:cs typeface="Arial" panose="020B0604020202020204" pitchFamily="34" charset="0"/>
              </a:rPr>
              <a:t>Upper Limb Exoskeleton Systems</a:t>
            </a:r>
          </a:p>
        </p:txBody>
      </p:sp>
      <p:pic>
        <p:nvPicPr>
          <p:cNvPr id="56" name="Picture 10" descr="Mount Sinai Logo">
            <a:extLst>
              <a:ext uri="{FF2B5EF4-FFF2-40B4-BE49-F238E27FC236}">
                <a16:creationId xmlns:a16="http://schemas.microsoft.com/office/drawing/2014/main" id="{B1FC3588-3399-25DB-DA78-08A0D216190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660172" y="3886200"/>
            <a:ext cx="2580257" cy="8677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descr="Bronx VA Neurorehabilitation Research Center">
            <a:extLst>
              <a:ext uri="{FF2B5EF4-FFF2-40B4-BE49-F238E27FC236}">
                <a16:creationId xmlns:a16="http://schemas.microsoft.com/office/drawing/2014/main" id="{558B4873-790A-F80B-4903-8498B68CE93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837231" y="3683271"/>
            <a:ext cx="3522943" cy="10772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38E0A1E-1C52-AF1B-FF2F-EF01248A4685}"/>
              </a:ext>
            </a:extLst>
          </p:cNvPr>
          <p:cNvPicPr>
            <a:picLocks noChangeAspect="1"/>
          </p:cNvPicPr>
          <p:nvPr/>
        </p:nvPicPr>
        <p:blipFill>
          <a:blip r:embed="rId26"/>
          <a:stretch>
            <a:fillRect/>
          </a:stretch>
        </p:blipFill>
        <p:spPr>
          <a:xfrm>
            <a:off x="41126924" y="884041"/>
            <a:ext cx="1522380" cy="1530653"/>
          </a:xfrm>
          <a:prstGeom prst="rect">
            <a:avLst/>
          </a:prstGeom>
        </p:spPr>
      </p:pic>
      <p:pic>
        <p:nvPicPr>
          <p:cNvPr id="4" name="Picture 3">
            <a:extLst>
              <a:ext uri="{FF2B5EF4-FFF2-40B4-BE49-F238E27FC236}">
                <a16:creationId xmlns:a16="http://schemas.microsoft.com/office/drawing/2014/main" id="{12D2DBAF-6D59-037E-74B8-5AC312C24FEB}"/>
              </a:ext>
            </a:extLst>
          </p:cNvPr>
          <p:cNvPicPr>
            <a:picLocks noChangeAspect="1"/>
          </p:cNvPicPr>
          <p:nvPr/>
        </p:nvPicPr>
        <p:blipFill>
          <a:blip r:embed="rId27"/>
          <a:stretch>
            <a:fillRect/>
          </a:stretch>
        </p:blipFill>
        <p:spPr>
          <a:xfrm>
            <a:off x="40825597" y="31369951"/>
            <a:ext cx="2203652" cy="539895"/>
          </a:xfrm>
          <a:prstGeom prst="rect">
            <a:avLst/>
          </a:prstGeom>
        </p:spPr>
      </p:pic>
      <p:pic>
        <p:nvPicPr>
          <p:cNvPr id="6" name="Picture 4" descr="NYU Tandon School of Engineering - Dhruv Avdhesh">
            <a:extLst>
              <a:ext uri="{FF2B5EF4-FFF2-40B4-BE49-F238E27FC236}">
                <a16:creationId xmlns:a16="http://schemas.microsoft.com/office/drawing/2014/main" id="{27EACB51-FC5C-C0EE-169A-D2797111F998}"/>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20489" t="9118" r="20957" b="14955"/>
          <a:stretch/>
        </p:blipFill>
        <p:spPr bwMode="auto">
          <a:xfrm>
            <a:off x="561323" y="151524"/>
            <a:ext cx="3788623" cy="491267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57;p1">
            <a:extLst>
              <a:ext uri="{FF2B5EF4-FFF2-40B4-BE49-F238E27FC236}">
                <a16:creationId xmlns:a16="http://schemas.microsoft.com/office/drawing/2014/main" id="{0653B065-EF04-4B01-DC58-6BF710B5890E}"/>
              </a:ext>
            </a:extLst>
          </p:cNvPr>
          <p:cNvSpPr/>
          <p:nvPr/>
        </p:nvSpPr>
        <p:spPr>
          <a:xfrm>
            <a:off x="555461" y="137460"/>
            <a:ext cx="42752924" cy="503963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880" dirty="0">
              <a:solidFill>
                <a:srgbClr val="7030A0"/>
              </a:solidFill>
              <a:highlight>
                <a:srgbClr val="800080"/>
              </a:highlight>
              <a:latin typeface="Times New Roman"/>
              <a:ea typeface="Times New Roman"/>
              <a:cs typeface="Times New Roman"/>
              <a:sym typeface="Times New Roman"/>
            </a:endParaRPr>
          </a:p>
        </p:txBody>
      </p:sp>
      <p:sp>
        <p:nvSpPr>
          <p:cNvPr id="38" name="Google Shape;107;p1">
            <a:extLst>
              <a:ext uri="{FF2B5EF4-FFF2-40B4-BE49-F238E27FC236}">
                <a16:creationId xmlns:a16="http://schemas.microsoft.com/office/drawing/2014/main" id="{790A16A3-AC3B-EBA5-B56B-824316AD4218}"/>
              </a:ext>
            </a:extLst>
          </p:cNvPr>
          <p:cNvSpPr/>
          <p:nvPr/>
        </p:nvSpPr>
        <p:spPr>
          <a:xfrm>
            <a:off x="37065234" y="4588133"/>
            <a:ext cx="216034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Weibo</a:t>
            </a:r>
          </a:p>
          <a:p>
            <a:pPr marL="0" marR="0" lvl="0" indent="0" algn="ctr" rtl="0">
              <a:spcBef>
                <a:spcPts val="0"/>
              </a:spcBef>
              <a:spcAft>
                <a:spcPts val="0"/>
              </a:spcAft>
              <a:buNone/>
            </a:pPr>
            <a:r>
              <a:rPr lang="en-US" sz="1800" b="1" dirty="0">
                <a:solidFill>
                  <a:schemeClr val="dk1"/>
                </a:solidFill>
                <a:latin typeface="Arial"/>
                <a:cs typeface="Arial"/>
                <a:sym typeface="Arial"/>
              </a:rPr>
              <a:t>Gao</a:t>
            </a:r>
            <a:endParaRPr lang="en-US" sz="1100" dirty="0"/>
          </a:p>
        </p:txBody>
      </p:sp>
      <p:sp>
        <p:nvSpPr>
          <p:cNvPr id="39" name="Google Shape;107;p1">
            <a:extLst>
              <a:ext uri="{FF2B5EF4-FFF2-40B4-BE49-F238E27FC236}">
                <a16:creationId xmlns:a16="http://schemas.microsoft.com/office/drawing/2014/main" id="{77585DC8-D3B9-88C0-E0CB-5C8F8BB3F0C1}"/>
              </a:ext>
            </a:extLst>
          </p:cNvPr>
          <p:cNvSpPr/>
          <p:nvPr/>
        </p:nvSpPr>
        <p:spPr>
          <a:xfrm>
            <a:off x="38525119" y="4588133"/>
            <a:ext cx="22232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zh-CN" sz="1800" b="1" dirty="0" err="1">
                <a:solidFill>
                  <a:schemeClr val="dk1"/>
                </a:solidFill>
                <a:latin typeface="Arial"/>
                <a:ea typeface="Arial"/>
                <a:cs typeface="Arial"/>
                <a:sym typeface="Arial"/>
              </a:rPr>
              <a:t>Juncheng</a:t>
            </a:r>
            <a:r>
              <a:rPr lang="en-US" altLang="zh-CN" sz="1800" b="1" dirty="0">
                <a:solidFill>
                  <a:schemeClr val="dk1"/>
                </a:solidFill>
                <a:latin typeface="Arial"/>
                <a:ea typeface="Arial"/>
                <a:cs typeface="Arial"/>
                <a:sym typeface="Arial"/>
              </a:rPr>
              <a:t> </a:t>
            </a:r>
          </a:p>
          <a:p>
            <a:pPr marL="0" marR="0" lvl="0" indent="0" algn="ctr" rtl="0">
              <a:spcBef>
                <a:spcPts val="0"/>
              </a:spcBef>
              <a:spcAft>
                <a:spcPts val="0"/>
              </a:spcAft>
              <a:buNone/>
            </a:pPr>
            <a:r>
              <a:rPr lang="en-US" altLang="zh-CN" sz="1800" b="1" dirty="0">
                <a:solidFill>
                  <a:schemeClr val="dk1"/>
                </a:solidFill>
                <a:latin typeface="Arial"/>
                <a:ea typeface="Arial"/>
                <a:cs typeface="Arial"/>
                <a:sym typeface="Arial"/>
              </a:rPr>
              <a:t>Zhou</a:t>
            </a:r>
            <a:endParaRPr lang="en-US" altLang="zh-CN" sz="1100" dirty="0"/>
          </a:p>
        </p:txBody>
      </p:sp>
      <p:pic>
        <p:nvPicPr>
          <p:cNvPr id="40" name="Google Shape;82;p1" descr="A person wearing glasses and smiling at the camera&#10;&#10;Description automatically generated">
            <a:extLst>
              <a:ext uri="{FF2B5EF4-FFF2-40B4-BE49-F238E27FC236}">
                <a16:creationId xmlns:a16="http://schemas.microsoft.com/office/drawing/2014/main" id="{8450FFBD-3895-8708-2684-53B96B96274E}"/>
              </a:ext>
            </a:extLst>
          </p:cNvPr>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41897941" y="3099686"/>
            <a:ext cx="1286563" cy="1548962"/>
          </a:xfrm>
          <a:prstGeom prst="rect">
            <a:avLst/>
          </a:prstGeom>
          <a:noFill/>
          <a:ln>
            <a:noFill/>
          </a:ln>
        </p:spPr>
      </p:pic>
      <p:sp>
        <p:nvSpPr>
          <p:cNvPr id="42" name="Google Shape;107;p1">
            <a:extLst>
              <a:ext uri="{FF2B5EF4-FFF2-40B4-BE49-F238E27FC236}">
                <a16:creationId xmlns:a16="http://schemas.microsoft.com/office/drawing/2014/main" id="{558848A7-2297-0D72-7B98-FDF5299AE7EE}"/>
              </a:ext>
            </a:extLst>
          </p:cNvPr>
          <p:cNvSpPr/>
          <p:nvPr/>
        </p:nvSpPr>
        <p:spPr>
          <a:xfrm>
            <a:off x="41440220" y="4579457"/>
            <a:ext cx="222201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Hao</a:t>
            </a:r>
            <a:br>
              <a:rPr lang="en-US" sz="1800" b="1" dirty="0">
                <a:solidFill>
                  <a:schemeClr val="dk1"/>
                </a:solidFill>
                <a:latin typeface="Arial"/>
                <a:ea typeface="Arial"/>
                <a:cs typeface="Arial"/>
                <a:sym typeface="Arial"/>
              </a:rPr>
            </a:br>
            <a:r>
              <a:rPr lang="en-US" sz="1800" b="1" dirty="0">
                <a:solidFill>
                  <a:schemeClr val="dk1"/>
                </a:solidFill>
                <a:latin typeface="Arial"/>
                <a:ea typeface="Arial"/>
                <a:cs typeface="Arial"/>
                <a:sym typeface="Arial"/>
              </a:rPr>
              <a:t>Su </a:t>
            </a:r>
            <a:endParaRPr sz="1100" dirty="0"/>
          </a:p>
        </p:txBody>
      </p:sp>
      <p:pic>
        <p:nvPicPr>
          <p:cNvPr id="43" name="Picture 448" descr="A person looking at the camera&#10;&#10;Description automatically generated">
            <a:extLst>
              <a:ext uri="{FF2B5EF4-FFF2-40B4-BE49-F238E27FC236}">
                <a16:creationId xmlns:a16="http://schemas.microsoft.com/office/drawing/2014/main" id="{2C6340FF-CE42-1FEB-970B-097D7D6DEEBC}"/>
              </a:ext>
            </a:extLst>
          </p:cNvPr>
          <p:cNvPicPr>
            <a:picLocks noChangeAspect="1"/>
          </p:cNvPicPr>
          <p:nvPr/>
        </p:nvPicPr>
        <p:blipFill>
          <a:blip r:embed="rId30"/>
          <a:stretch>
            <a:fillRect/>
          </a:stretch>
        </p:blipFill>
        <p:spPr>
          <a:xfrm>
            <a:off x="37539374" y="3105597"/>
            <a:ext cx="1256912" cy="1548962"/>
          </a:xfrm>
          <a:prstGeom prst="rect">
            <a:avLst/>
          </a:prstGeom>
        </p:spPr>
      </p:pic>
      <p:pic>
        <p:nvPicPr>
          <p:cNvPr id="46" name="Picture 36" descr="A person in a black jacket&#10;&#10;Description automatically generated">
            <a:extLst>
              <a:ext uri="{FF2B5EF4-FFF2-40B4-BE49-F238E27FC236}">
                <a16:creationId xmlns:a16="http://schemas.microsoft.com/office/drawing/2014/main" id="{877EC1FA-CA60-C2AE-94A7-EE770C7B5DA6}"/>
              </a:ext>
            </a:extLst>
          </p:cNvPr>
          <p:cNvPicPr>
            <a:picLocks noChangeAspect="1"/>
          </p:cNvPicPr>
          <p:nvPr/>
        </p:nvPicPr>
        <p:blipFill rotWithShape="1">
          <a:blip r:embed="rId31"/>
          <a:srcRect l="2591" t="4333" r="-1164" b="1246"/>
          <a:stretch/>
        </p:blipFill>
        <p:spPr>
          <a:xfrm>
            <a:off x="39008292" y="3101508"/>
            <a:ext cx="1256912" cy="1553051"/>
          </a:xfrm>
          <a:prstGeom prst="rect">
            <a:avLst/>
          </a:prstGeom>
        </p:spPr>
      </p:pic>
      <p:sp>
        <p:nvSpPr>
          <p:cNvPr id="17" name="Google Shape;107;p1">
            <a:extLst>
              <a:ext uri="{FF2B5EF4-FFF2-40B4-BE49-F238E27FC236}">
                <a16:creationId xmlns:a16="http://schemas.microsoft.com/office/drawing/2014/main" id="{647832D8-37F0-4AD1-3B34-E49509EAFE14}"/>
              </a:ext>
            </a:extLst>
          </p:cNvPr>
          <p:cNvSpPr/>
          <p:nvPr/>
        </p:nvSpPr>
        <p:spPr>
          <a:xfrm>
            <a:off x="39969851" y="4583339"/>
            <a:ext cx="2222018"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Antonio Di </a:t>
            </a:r>
          </a:p>
          <a:p>
            <a:pPr marL="0" marR="0" lvl="0" indent="0" algn="ctr" rtl="0">
              <a:spcBef>
                <a:spcPts val="0"/>
              </a:spcBef>
              <a:spcAft>
                <a:spcPts val="0"/>
              </a:spcAft>
              <a:buNone/>
            </a:pPr>
            <a:r>
              <a:rPr lang="en-US" sz="1800" b="1" dirty="0" err="1">
                <a:solidFill>
                  <a:schemeClr val="dk1"/>
                </a:solidFill>
                <a:latin typeface="Arial"/>
                <a:ea typeface="Arial"/>
                <a:cs typeface="Arial"/>
                <a:sym typeface="Arial"/>
              </a:rPr>
              <a:t>Lallo</a:t>
            </a:r>
            <a:endParaRPr lang="en-US" sz="1800" b="1" dirty="0">
              <a:solidFill>
                <a:schemeClr val="dk1"/>
              </a:solidFill>
              <a:latin typeface="Arial"/>
              <a:ea typeface="Arial"/>
              <a:cs typeface="Arial"/>
              <a:sym typeface="Arial"/>
            </a:endParaRPr>
          </a:p>
          <a:p>
            <a:pPr marL="0" marR="0" lvl="0" indent="0" algn="ctr" rtl="0">
              <a:spcBef>
                <a:spcPts val="0"/>
              </a:spcBef>
              <a:spcAft>
                <a:spcPts val="0"/>
              </a:spcAft>
              <a:buNone/>
            </a:pPr>
            <a:endParaRPr lang="en-US" sz="1800" b="1" dirty="0">
              <a:solidFill>
                <a:schemeClr val="dk1"/>
              </a:solidFill>
              <a:latin typeface="Arial"/>
              <a:ea typeface="Arial"/>
              <a:cs typeface="Arial"/>
              <a:sym typeface="Arial"/>
            </a:endParaRPr>
          </a:p>
        </p:txBody>
      </p:sp>
      <p:pic>
        <p:nvPicPr>
          <p:cNvPr id="20" name="图片 19">
            <a:extLst>
              <a:ext uri="{FF2B5EF4-FFF2-40B4-BE49-F238E27FC236}">
                <a16:creationId xmlns:a16="http://schemas.microsoft.com/office/drawing/2014/main" id="{0088DFA0-D5FF-3AE1-D202-7219B8BBDAFA}"/>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0461948" y="3103792"/>
            <a:ext cx="1237651" cy="1540536"/>
          </a:xfrm>
          <a:prstGeom prst="rect">
            <a:avLst/>
          </a:prstGeom>
        </p:spPr>
      </p:pic>
      <p:sp>
        <p:nvSpPr>
          <p:cNvPr id="16" name="文本框 15">
            <a:extLst>
              <a:ext uri="{FF2B5EF4-FFF2-40B4-BE49-F238E27FC236}">
                <a16:creationId xmlns:a16="http://schemas.microsoft.com/office/drawing/2014/main" id="{F5A8FD7D-3000-3F58-C947-C8F993586A1F}"/>
              </a:ext>
            </a:extLst>
          </p:cNvPr>
          <p:cNvSpPr txBox="1"/>
          <p:nvPr/>
        </p:nvSpPr>
        <p:spPr>
          <a:xfrm>
            <a:off x="-9784080" y="22814280"/>
            <a:ext cx="184731" cy="461665"/>
          </a:xfrm>
          <a:prstGeom prst="rect">
            <a:avLst/>
          </a:prstGeom>
          <a:noFill/>
        </p:spPr>
        <p:txBody>
          <a:bodyPr wrap="none" rtlCol="0">
            <a:spAutoFit/>
          </a:bodyPr>
          <a:lstStyle/>
          <a:p>
            <a:endParaRPr kumimoji="1" lang="zh-CN" altLang="en-US"/>
          </a:p>
        </p:txBody>
      </p:sp>
    </p:spTree>
    <p:extLst>
      <p:ext uri="{BB962C8B-B14F-4D97-AF65-F5344CB8AC3E}">
        <p14:creationId xmlns:p14="http://schemas.microsoft.com/office/powerpoint/2010/main" val="138991402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20249</TotalTime>
  <Words>962</Words>
  <Application>Microsoft Office PowerPoint</Application>
  <PresentationFormat>自定义</PresentationFormat>
  <Paragraphs>49</Paragraphs>
  <Slides>1</Slides>
  <Notes>1</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1</vt:i4>
      </vt:variant>
    </vt:vector>
  </HeadingPairs>
  <TitlesOfParts>
    <vt:vector size="4" baseType="lpstr">
      <vt:lpstr>Arial</vt:lpstr>
      <vt:lpstr>Times New Roman</vt:lpstr>
      <vt:lpstr>Default Design</vt:lpstr>
      <vt:lpstr>PowerPoint 演示文稿</vt:lpstr>
    </vt:vector>
  </TitlesOfParts>
  <Company>Genigraphics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 x 36 poster from Hao Su's lab</dc:title>
  <dc:creator>Jay Larson</dc:creator>
  <dc:description>Call us at 1-800-790-4001_x000d_
www.genigraphics.com</dc:description>
  <cp:lastModifiedBy>Weibo Gao</cp:lastModifiedBy>
  <cp:revision>576</cp:revision>
  <cp:lastPrinted>2024-10-23T21:44:30Z</cp:lastPrinted>
  <dcterms:created xsi:type="dcterms:W3CDTF">2011-05-08T17:15:18Z</dcterms:created>
  <dcterms:modified xsi:type="dcterms:W3CDTF">2025-08-13T15:23:47Z</dcterms:modified>
</cp:coreProperties>
</file>